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5" r:id="rId3"/>
    <p:sldId id="261" r:id="rId4"/>
    <p:sldId id="264" r:id="rId5"/>
    <p:sldId id="263" r:id="rId6"/>
    <p:sldId id="265" r:id="rId7"/>
    <p:sldId id="320" r:id="rId8"/>
    <p:sldId id="319" r:id="rId9"/>
    <p:sldId id="326" r:id="rId10"/>
    <p:sldId id="267" r:id="rId11"/>
    <p:sldId id="339" r:id="rId12"/>
    <p:sldId id="266" r:id="rId13"/>
    <p:sldId id="273" r:id="rId14"/>
    <p:sldId id="271" r:id="rId15"/>
    <p:sldId id="257" r:id="rId1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B3AA"/>
    <a:srgbClr val="CCD5C8"/>
    <a:srgbClr val="929480"/>
    <a:srgbClr val="8A8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11"/>
    <p:restoredTop sz="93621"/>
  </p:normalViewPr>
  <p:slideViewPr>
    <p:cSldViewPr snapToGrid="0" snapToObjects="1">
      <p:cViewPr>
        <p:scale>
          <a:sx n="99" d="100"/>
          <a:sy n="99" d="100"/>
        </p:scale>
        <p:origin x="1944" y="-45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3F0C559-FA32-6D4B-9DE0-354112D8FC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401AC9C-DE4E-4346-BE9E-130B796D5B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949AD-1DF7-5847-91BC-FF740D3BC688}" type="datetimeFigureOut">
              <a:rPr lang="de-DE" smtClean="0"/>
              <a:t>27.03.23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C070D4-DE31-8649-B8F5-2411FBCD23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3E2834-15C3-614D-9649-7530E15152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1F322-5F68-DD45-A40C-362D15A171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227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363D6-4CC8-8549-A45A-9597A8C10DD6}" type="datetimeFigureOut">
              <a:rPr lang="de-DE" smtClean="0"/>
              <a:t>27.03.23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E90A8-BFDE-2347-BBE4-42E6AF397E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7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E90A8-BFDE-2347-BBE4-42E6AF397E9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29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E90A8-BFDE-2347-BBE4-42E6AF397E9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077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E90A8-BFDE-2347-BBE4-42E6AF397E9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271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E90A8-BFDE-2347-BBE4-42E6AF397E9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53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A6BD-4DD8-6342-A901-C5E2ED0148DF}" type="datetimeFigureOut">
              <a:rPr lang="de-DE" smtClean="0"/>
              <a:t>27.03.23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8858-44C2-204C-94BA-0B069285C8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96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A6BD-4DD8-6342-A901-C5E2ED0148DF}" type="datetimeFigureOut">
              <a:rPr lang="de-DE" smtClean="0"/>
              <a:t>27.03.23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8858-44C2-204C-94BA-0B069285C8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06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A6BD-4DD8-6342-A901-C5E2ED0148DF}" type="datetimeFigureOut">
              <a:rPr lang="de-DE" smtClean="0"/>
              <a:t>27.03.23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8858-44C2-204C-94BA-0B069285C8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80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A6BD-4DD8-6342-A901-C5E2ED0148DF}" type="datetimeFigureOut">
              <a:rPr lang="de-DE" smtClean="0"/>
              <a:t>27.03.23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8858-44C2-204C-94BA-0B069285C8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1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A6BD-4DD8-6342-A901-C5E2ED0148DF}" type="datetimeFigureOut">
              <a:rPr lang="de-DE" smtClean="0"/>
              <a:t>27.03.23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8858-44C2-204C-94BA-0B069285C8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52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A6BD-4DD8-6342-A901-C5E2ED0148DF}" type="datetimeFigureOut">
              <a:rPr lang="de-DE" smtClean="0"/>
              <a:t>27.03.23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8858-44C2-204C-94BA-0B069285C8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10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A6BD-4DD8-6342-A901-C5E2ED0148DF}" type="datetimeFigureOut">
              <a:rPr lang="de-DE" smtClean="0"/>
              <a:t>27.03.23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8858-44C2-204C-94BA-0B069285C8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49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A6BD-4DD8-6342-A901-C5E2ED0148DF}" type="datetimeFigureOut">
              <a:rPr lang="de-DE" smtClean="0"/>
              <a:t>27.03.23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8858-44C2-204C-94BA-0B069285C8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87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A6BD-4DD8-6342-A901-C5E2ED0148DF}" type="datetimeFigureOut">
              <a:rPr lang="de-DE" smtClean="0"/>
              <a:t>27.03.23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8858-44C2-204C-94BA-0B069285C8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91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A6BD-4DD8-6342-A901-C5E2ED0148DF}" type="datetimeFigureOut">
              <a:rPr lang="de-DE" smtClean="0"/>
              <a:t>27.03.23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8858-44C2-204C-94BA-0B069285C8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41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A6BD-4DD8-6342-A901-C5E2ED0148DF}" type="datetimeFigureOut">
              <a:rPr lang="de-DE" smtClean="0"/>
              <a:t>27.03.23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8858-44C2-204C-94BA-0B069285C8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51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A6BD-4DD8-6342-A901-C5E2ED0148DF}" type="datetimeFigureOut">
              <a:rPr lang="de-DE" smtClean="0"/>
              <a:t>27.03.23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B8858-44C2-204C-94BA-0B069285C8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64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9C7B381-0667-7340-B1DC-879CE9EC0590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CCD5C8"/>
          </a:solidFill>
          <a:ln>
            <a:solidFill>
              <a:srgbClr val="CCD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>
              <a:latin typeface="Theos" panose="02000503000000000000" pitchFamily="2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499BD2A-E65E-F34C-A55B-4B70C5B3FA27}"/>
              </a:ext>
            </a:extLst>
          </p:cNvPr>
          <p:cNvSpPr txBox="1"/>
          <p:nvPr/>
        </p:nvSpPr>
        <p:spPr>
          <a:xfrm>
            <a:off x="1470990" y="6425336"/>
            <a:ext cx="3916017" cy="804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Namen des Hochzeitspaars</a:t>
            </a:r>
          </a:p>
          <a:p>
            <a:pPr algn="ctr">
              <a:lnSpc>
                <a:spcPct val="150000"/>
              </a:lnSpc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– Hochzeitsdatum –</a:t>
            </a:r>
          </a:p>
        </p:txBody>
      </p:sp>
      <p:pic>
        <p:nvPicPr>
          <p:cNvPr id="11" name="Grafik 10" descr="Ein Bild, das Text, Tafel enthält.&#10;&#10;Automatisch generierte Beschreibung">
            <a:extLst>
              <a:ext uri="{FF2B5EF4-FFF2-40B4-BE49-F238E27FC236}">
                <a16:creationId xmlns:a16="http://schemas.microsoft.com/office/drawing/2014/main" id="{F996788B-B553-7B6F-4F62-0A69177DC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676" y="2604825"/>
            <a:ext cx="4382647" cy="34552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21385E6-623E-EE41-8DAD-02BFC581597C}"/>
              </a:ext>
            </a:extLst>
          </p:cNvPr>
          <p:cNvSpPr/>
          <p:nvPr/>
        </p:nvSpPr>
        <p:spPr>
          <a:xfrm>
            <a:off x="4154555" y="374740"/>
            <a:ext cx="2464904" cy="20474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TIPP: </a:t>
            </a:r>
            <a:r>
              <a:rPr lang="en-US" dirty="0" err="1">
                <a:solidFill>
                  <a:schemeClr val="tx1"/>
                </a:solidFill>
              </a:rPr>
              <a:t>Ladet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euch</a:t>
            </a:r>
            <a:r>
              <a:rPr lang="en-US" dirty="0">
                <a:solidFill>
                  <a:schemeClr val="tx1"/>
                </a:solidFill>
              </a:rPr>
              <a:t> die </a:t>
            </a:r>
            <a:r>
              <a:rPr lang="en-US" dirty="0" err="1">
                <a:solidFill>
                  <a:schemeClr val="tx1"/>
                </a:solidFill>
              </a:rPr>
              <a:t>Schrift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dirty="0" err="1">
                <a:solidFill>
                  <a:schemeClr val="tx1"/>
                </a:solidFill>
              </a:rPr>
              <a:t>Theos”für</a:t>
            </a:r>
            <a:r>
              <a:rPr lang="en-US" dirty="0">
                <a:solidFill>
                  <a:schemeClr val="tx1"/>
                </a:solidFill>
              </a:rPr>
              <a:t> die </a:t>
            </a:r>
            <a:r>
              <a:rPr lang="en-US" dirty="0" err="1">
                <a:solidFill>
                  <a:schemeClr val="tx1"/>
                </a:solidFill>
              </a:rPr>
              <a:t>Überschriften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herunter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5678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5729A12-D6E2-BC49-9D02-85C02A595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547" y="7676414"/>
            <a:ext cx="3084087" cy="122709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33619C2-4182-2049-0197-352F804B6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095" y="1657082"/>
            <a:ext cx="4391810" cy="659183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CD82CD7-9747-7C43-8E91-6C43EF2AB1E8}"/>
              </a:ext>
            </a:extLst>
          </p:cNvPr>
          <p:cNvSpPr txBox="1"/>
          <p:nvPr/>
        </p:nvSpPr>
        <p:spPr>
          <a:xfrm>
            <a:off x="763292" y="299989"/>
            <a:ext cx="2665708" cy="2525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1500" b="1" dirty="0">
                <a:solidFill>
                  <a:srgbClr val="CCD5C8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03</a:t>
            </a:r>
            <a:endParaRPr lang="de-DE" sz="8800" b="1" dirty="0">
              <a:solidFill>
                <a:srgbClr val="CCD5C8"/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E014D01-62CD-4B41-8E8B-6030550A57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499" r="90186">
                        <a14:foregroundMark x1="10080" y1="34000" x2="10080" y2="34000"/>
                        <a14:foregroundMark x1="15252" y1="63333" x2="15252" y2="63333"/>
                        <a14:foregroundMark x1="25862" y1="58667" x2="25862" y2="58667"/>
                        <a14:foregroundMark x1="31830" y1="54667" x2="31830" y2="54667"/>
                        <a14:foregroundMark x1="37003" y1="52333" x2="37003" y2="52333"/>
                        <a14:foregroundMark x1="42706" y1="49000" x2="42706" y2="49000"/>
                        <a14:foregroundMark x1="51459" y1="47333" x2="51459" y2="47333"/>
                        <a14:foregroundMark x1="59416" y1="58000" x2="59416" y2="58000"/>
                        <a14:foregroundMark x1="66313" y1="51000" x2="66313" y2="51000"/>
                        <a14:foregroundMark x1="90318" y1="51667" x2="90318" y2="51667"/>
                        <a14:foregroundMark x1="71220" y1="53667" x2="71220" y2="53667"/>
                        <a14:foregroundMark x1="32759" y1="45333" x2="32759" y2="45333"/>
                        <a14:foregroundMark x1="50133" y1="28667" x2="50133" y2="28667"/>
                        <a14:foregroundMark x1="23607" y1="54333" x2="23607" y2="54333"/>
                        <a14:foregroundMark x1="28515" y1="55000" x2="28515" y2="55000"/>
                        <a14:foregroundMark x1="46950" y1="40000" x2="46950" y2="40000"/>
                        <a14:foregroundMark x1="54907" y1="42000" x2="54907" y2="42000"/>
                        <a14:foregroundMark x1="53448" y1="46667" x2="53448" y2="46667"/>
                        <a14:foregroundMark x1="52520" y1="63333" x2="52520" y2="63333"/>
                        <a14:foregroundMark x1="63926" y1="56000" x2="63926" y2="56000"/>
                        <a14:foregroundMark x1="6499" y1="75667" x2="6499" y2="75667"/>
                        <a14:foregroundMark x1="24801" y1="25333" x2="24801" y2="25333"/>
                        <a14:foregroundMark x1="21353" y1="39667" x2="24934" y2="27000"/>
                        <a14:foregroundMark x1="55703" y1="37667" x2="55703" y2="37667"/>
                        <a14:foregroundMark x1="74138" y1="52667" x2="74138" y2="52667"/>
                        <a14:foregroundMark x1="34350" y1="58333" x2="34350" y2="58333"/>
                        <a14:foregroundMark x1="72016" y1="55333" x2="72016" y2="55333"/>
                        <a14:backgroundMark x1="14854" y1="81667" x2="14854" y2="81667"/>
                        <a14:backgroundMark x1="24138" y1="60333" x2="24138" y2="60333"/>
                        <a14:backgroundMark x1="23077" y1="54333" x2="23077" y2="54333"/>
                        <a14:backgroundMark x1="22944" y1="54333" x2="22944" y2="54333"/>
                        <a14:backgroundMark x1="22944" y1="54333" x2="22944" y2="54333"/>
                        <a14:backgroundMark x1="58223" y1="49000" x2="58223" y2="49000"/>
                        <a14:backgroundMark x1="54907" y1="37333" x2="54907" y2="37333"/>
                      </a14:backgroundRemoval>
                    </a14:imgEffect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" r="16733" b="48924"/>
          <a:stretch/>
        </p:blipFill>
        <p:spPr>
          <a:xfrm>
            <a:off x="3083943" y="7680810"/>
            <a:ext cx="2568014" cy="6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9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7236F13-AA0E-4649-54F4-9704343EAB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55" b="18941"/>
          <a:stretch/>
        </p:blipFill>
        <p:spPr>
          <a:xfrm>
            <a:off x="0" y="1808922"/>
            <a:ext cx="6858000" cy="6341165"/>
          </a:xfrm>
          <a:prstGeom prst="rect">
            <a:avLst/>
          </a:prstGeom>
        </p:spPr>
      </p:pic>
      <p:sp>
        <p:nvSpPr>
          <p:cNvPr id="35" name="Rechteck 34">
            <a:extLst>
              <a:ext uri="{FF2B5EF4-FFF2-40B4-BE49-F238E27FC236}">
                <a16:creationId xmlns:a16="http://schemas.microsoft.com/office/drawing/2014/main" id="{760D2502-FCCB-D14E-A78D-294424352C28}"/>
              </a:ext>
            </a:extLst>
          </p:cNvPr>
          <p:cNvSpPr/>
          <p:nvPr/>
        </p:nvSpPr>
        <p:spPr>
          <a:xfrm>
            <a:off x="331855" y="8395763"/>
            <a:ext cx="3429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>
                <a:solidFill>
                  <a:srgbClr val="CCD5C8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1_ </a:t>
            </a:r>
            <a:r>
              <a:rPr lang="de-DE" sz="1000" b="1" dirty="0">
                <a:solidFill>
                  <a:srgbClr val="8A8B8A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Zweitname der Braut / des Bräutigams</a:t>
            </a:r>
          </a:p>
          <a:p>
            <a:r>
              <a:rPr lang="de-DE" sz="1000" b="1" dirty="0">
                <a:solidFill>
                  <a:srgbClr val="CCD5C8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2_ </a:t>
            </a:r>
            <a:r>
              <a:rPr lang="de-DE" sz="1000" b="1" dirty="0">
                <a:solidFill>
                  <a:srgbClr val="8A8B8A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Zweitname der Braut / des Bräutigams</a:t>
            </a:r>
          </a:p>
          <a:p>
            <a:r>
              <a:rPr lang="de-DE" sz="1000" b="1" dirty="0">
                <a:solidFill>
                  <a:srgbClr val="CCD5C8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3_ </a:t>
            </a:r>
            <a:r>
              <a:rPr lang="de-DE" sz="1000" b="1" dirty="0">
                <a:solidFill>
                  <a:srgbClr val="8A8B8A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Wo ist Braut / Bräutigam geboren?</a:t>
            </a:r>
          </a:p>
          <a:p>
            <a:r>
              <a:rPr lang="de-DE" sz="1000" b="1" dirty="0">
                <a:solidFill>
                  <a:srgbClr val="CCD5C8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4_ </a:t>
            </a:r>
            <a:r>
              <a:rPr lang="de-DE" sz="1000" b="1" dirty="0">
                <a:solidFill>
                  <a:srgbClr val="8A8B8A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Hobby des Hochzeitspaars</a:t>
            </a:r>
          </a:p>
          <a:p>
            <a:r>
              <a:rPr lang="de-DE" sz="1000" b="1" dirty="0">
                <a:solidFill>
                  <a:srgbClr val="CCD5C8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5_ </a:t>
            </a:r>
            <a:r>
              <a:rPr lang="de-DE" sz="1000" b="1" dirty="0">
                <a:solidFill>
                  <a:srgbClr val="8A8B8A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Kennenlernort</a:t>
            </a:r>
          </a:p>
          <a:p>
            <a:r>
              <a:rPr lang="de-DE" sz="1000" b="1" dirty="0">
                <a:solidFill>
                  <a:srgbClr val="CCD5C8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6_ </a:t>
            </a:r>
            <a:r>
              <a:rPr lang="de-DE" sz="1000" b="1" dirty="0">
                <a:solidFill>
                  <a:srgbClr val="8A8B8A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Erstes gemeines wohnen in…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D6602A9-CC42-F545-874A-B2E36702504A}"/>
              </a:ext>
            </a:extLst>
          </p:cNvPr>
          <p:cNvSpPr/>
          <p:nvPr/>
        </p:nvSpPr>
        <p:spPr>
          <a:xfrm>
            <a:off x="3962327" y="8418491"/>
            <a:ext cx="24150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>
                <a:solidFill>
                  <a:srgbClr val="CCD5C8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7_ </a:t>
            </a:r>
            <a:r>
              <a:rPr lang="de-DE" sz="1000" b="1" dirty="0">
                <a:solidFill>
                  <a:srgbClr val="8A8B8A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Hochzeitsantragsland</a:t>
            </a:r>
          </a:p>
          <a:p>
            <a:r>
              <a:rPr lang="de-DE" sz="1000" b="1" dirty="0">
                <a:solidFill>
                  <a:srgbClr val="CCD5C8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8_ </a:t>
            </a:r>
            <a:r>
              <a:rPr lang="de-DE" sz="1000" b="1" dirty="0">
                <a:solidFill>
                  <a:srgbClr val="8A8B8A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Beruf der Braut / des Bräutigams</a:t>
            </a:r>
          </a:p>
          <a:p>
            <a:r>
              <a:rPr lang="de-DE" sz="1000" b="1" dirty="0">
                <a:solidFill>
                  <a:srgbClr val="CCD5C8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10_ </a:t>
            </a:r>
            <a:r>
              <a:rPr lang="de-DE" sz="1000" b="1" dirty="0">
                <a:solidFill>
                  <a:srgbClr val="8A8B8A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Gemeinsames Hobby</a:t>
            </a:r>
          </a:p>
          <a:p>
            <a:r>
              <a:rPr lang="de-DE" sz="1000" b="1" dirty="0">
                <a:solidFill>
                  <a:srgbClr val="CCD5C8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11_ </a:t>
            </a:r>
            <a:r>
              <a:rPr lang="de-DE" sz="1000" b="1" dirty="0">
                <a:solidFill>
                  <a:srgbClr val="8A8B8A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Summe der Geschwister</a:t>
            </a:r>
          </a:p>
          <a:p>
            <a:r>
              <a:rPr lang="de-DE" sz="1000" b="1" dirty="0">
                <a:solidFill>
                  <a:srgbClr val="CCD5C8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12_ </a:t>
            </a:r>
            <a:r>
              <a:rPr lang="de-DE" sz="1000" b="1" dirty="0" err="1">
                <a:solidFill>
                  <a:srgbClr val="8A8B8A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Reiseort</a:t>
            </a:r>
            <a:r>
              <a:rPr lang="de-DE" sz="1000" b="1" dirty="0">
                <a:solidFill>
                  <a:srgbClr val="8A8B8A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 nach der Hochzeit</a:t>
            </a:r>
          </a:p>
          <a:p>
            <a:r>
              <a:rPr lang="de-DE" sz="1000" b="1" dirty="0">
                <a:solidFill>
                  <a:srgbClr val="CCD5C8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13_ </a:t>
            </a:r>
            <a:r>
              <a:rPr lang="de-DE" sz="1000" b="1" dirty="0">
                <a:solidFill>
                  <a:srgbClr val="8A8B8A"/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Wohnstadtteil</a:t>
            </a:r>
          </a:p>
        </p:txBody>
      </p:sp>
      <p:pic>
        <p:nvPicPr>
          <p:cNvPr id="3" name="Grafik 2" descr="Ein Bild, das Objekt, Zeichnung enthält.&#10;&#10;Automatisch generierte Beschreibung">
            <a:extLst>
              <a:ext uri="{FF2B5EF4-FFF2-40B4-BE49-F238E27FC236}">
                <a16:creationId xmlns:a16="http://schemas.microsoft.com/office/drawing/2014/main" id="{324AF107-1926-054B-9E19-322AD5E1B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134" y="578835"/>
            <a:ext cx="3481730" cy="106968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7270052-20C1-4B5E-EC2D-7C6ACE23A725}"/>
              </a:ext>
            </a:extLst>
          </p:cNvPr>
          <p:cNvSpPr/>
          <p:nvPr/>
        </p:nvSpPr>
        <p:spPr>
          <a:xfrm>
            <a:off x="3962327" y="2541470"/>
            <a:ext cx="2858603" cy="30443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Fügt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Kreuzworträtsel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über</a:t>
            </a:r>
            <a:r>
              <a:rPr lang="en-US" dirty="0">
                <a:solidFill>
                  <a:schemeClr val="tx1"/>
                </a:solidFill>
              </a:rPr>
              <a:t> das </a:t>
            </a:r>
            <a:r>
              <a:rPr lang="en-US" dirty="0" err="1">
                <a:solidFill>
                  <a:schemeClr val="tx1"/>
                </a:solidFill>
              </a:rPr>
              <a:t>Brautpaar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</a:t>
            </a:r>
            <a:r>
              <a:rPr lang="en-US" dirty="0">
                <a:solidFill>
                  <a:schemeClr val="tx1"/>
                </a:solidFill>
              </a:rPr>
              <a:t>. TIPP: Online </a:t>
            </a:r>
            <a:r>
              <a:rPr lang="en-US" dirty="0" err="1">
                <a:solidFill>
                  <a:schemeClr val="tx1"/>
                </a:solidFill>
              </a:rPr>
              <a:t>gibt</a:t>
            </a:r>
            <a:r>
              <a:rPr lang="en-US" dirty="0">
                <a:solidFill>
                  <a:schemeClr val="tx1"/>
                </a:solidFill>
              </a:rPr>
              <a:t> es </a:t>
            </a:r>
            <a:r>
              <a:rPr lang="en-US" dirty="0" err="1">
                <a:solidFill>
                  <a:schemeClr val="tx1"/>
                </a:solidFill>
              </a:rPr>
              <a:t>tolle</a:t>
            </a:r>
            <a:r>
              <a:rPr lang="en-US" dirty="0">
                <a:solidFill>
                  <a:schemeClr val="tx1"/>
                </a:solidFill>
              </a:rPr>
              <a:t> Tools, die </a:t>
            </a:r>
            <a:r>
              <a:rPr lang="en-US" dirty="0" err="1">
                <a:solidFill>
                  <a:schemeClr val="tx1"/>
                </a:solidFill>
              </a:rPr>
              <a:t>euch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welche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erstellen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883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44603B9E-F7CC-EE41-8075-25E00FA60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688" y="7760315"/>
            <a:ext cx="4200612" cy="106618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16CB343-13A8-A9A7-7849-E8EFA9BF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095" y="1657082"/>
            <a:ext cx="4391810" cy="659183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CD82CD7-9747-7C43-8E91-6C43EF2AB1E8}"/>
              </a:ext>
            </a:extLst>
          </p:cNvPr>
          <p:cNvSpPr txBox="1"/>
          <p:nvPr/>
        </p:nvSpPr>
        <p:spPr>
          <a:xfrm>
            <a:off x="763292" y="299989"/>
            <a:ext cx="2665708" cy="2525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1500" b="1" dirty="0">
                <a:solidFill>
                  <a:srgbClr val="CCD5C8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04</a:t>
            </a:r>
            <a:endParaRPr lang="de-DE" sz="8800" b="1" dirty="0">
              <a:solidFill>
                <a:srgbClr val="CCD5C8"/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09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hteck 77">
            <a:extLst>
              <a:ext uri="{FF2B5EF4-FFF2-40B4-BE49-F238E27FC236}">
                <a16:creationId xmlns:a16="http://schemas.microsoft.com/office/drawing/2014/main" id="{2DE99F21-F487-9046-BCC9-C2D97D6F1A0E}"/>
              </a:ext>
            </a:extLst>
          </p:cNvPr>
          <p:cNvSpPr/>
          <p:nvPr/>
        </p:nvSpPr>
        <p:spPr>
          <a:xfrm>
            <a:off x="3358065" y="0"/>
            <a:ext cx="3499935" cy="9933322"/>
          </a:xfrm>
          <a:prstGeom prst="rect">
            <a:avLst/>
          </a:prstGeom>
          <a:solidFill>
            <a:srgbClr val="CCD5C8"/>
          </a:solidFill>
          <a:ln>
            <a:solidFill>
              <a:srgbClr val="CCD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D344EF3B-E6BD-2941-8695-BBE42C7B44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844"/>
          <a:stretch/>
        </p:blipFill>
        <p:spPr>
          <a:xfrm>
            <a:off x="1505367" y="689541"/>
            <a:ext cx="1852698" cy="128792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FABA530F-469A-AE4C-9FA9-4D63EADB014F}"/>
              </a:ext>
            </a:extLst>
          </p:cNvPr>
          <p:cNvSpPr/>
          <p:nvPr/>
        </p:nvSpPr>
        <p:spPr>
          <a:xfrm>
            <a:off x="1124429" y="8621095"/>
            <a:ext cx="2023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>
                <a:solidFill>
                  <a:srgbClr val="333333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Papierne Hochzeit </a:t>
            </a:r>
            <a:r>
              <a:rPr lang="de-DE" b="1" dirty="0">
                <a:solidFill>
                  <a:srgbClr val="CCD5C8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_01</a:t>
            </a:r>
            <a:endParaRPr lang="de-DE" sz="1200" b="1" i="0" dirty="0">
              <a:solidFill>
                <a:srgbClr val="CCD5C8"/>
              </a:solidFill>
              <a:effectLst/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AA74C92-6C31-E140-AFEA-E6B558EB4352}"/>
              </a:ext>
            </a:extLst>
          </p:cNvPr>
          <p:cNvSpPr/>
          <p:nvPr/>
        </p:nvSpPr>
        <p:spPr>
          <a:xfrm>
            <a:off x="3552846" y="8478195"/>
            <a:ext cx="2239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02_ </a:t>
            </a:r>
            <a:r>
              <a:rPr lang="de-DE" sz="1200" dirty="0" err="1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Baumwollne</a:t>
            </a:r>
            <a:r>
              <a:rPr lang="de-DE" sz="1200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Hochzeit</a:t>
            </a:r>
            <a:endParaRPr lang="de-DE" sz="1200" b="0" i="0" dirty="0">
              <a:solidFill>
                <a:schemeClr val="bg1"/>
              </a:solidFill>
              <a:effectLst/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C1F76F8-0776-5B4F-83D6-6CFAAF006489}"/>
              </a:ext>
            </a:extLst>
          </p:cNvPr>
          <p:cNvSpPr/>
          <p:nvPr/>
        </p:nvSpPr>
        <p:spPr>
          <a:xfrm>
            <a:off x="1124428" y="8114102"/>
            <a:ext cx="202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>
                <a:solidFill>
                  <a:srgbClr val="333333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Lederne Hochzeit</a:t>
            </a:r>
            <a:r>
              <a:rPr lang="de-DE" sz="1200" b="1" dirty="0">
                <a:solidFill>
                  <a:srgbClr val="CCD5C8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b="1" dirty="0">
                <a:solidFill>
                  <a:srgbClr val="CCD5C8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_03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B7E79C1-80A8-0D42-BB49-C97089CE2839}"/>
              </a:ext>
            </a:extLst>
          </p:cNvPr>
          <p:cNvSpPr/>
          <p:nvPr/>
        </p:nvSpPr>
        <p:spPr>
          <a:xfrm>
            <a:off x="3552846" y="7973184"/>
            <a:ext cx="202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04_ </a:t>
            </a:r>
            <a:r>
              <a:rPr lang="de-DE" sz="1200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Seidene Hochzeit</a:t>
            </a:r>
            <a:endParaRPr lang="de-DE" sz="1200" b="0" i="0" dirty="0">
              <a:solidFill>
                <a:schemeClr val="bg1"/>
              </a:solidFill>
              <a:effectLst/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0704FA8-8C66-8C49-94E5-E1AF722907C4}"/>
              </a:ext>
            </a:extLst>
          </p:cNvPr>
          <p:cNvSpPr/>
          <p:nvPr/>
        </p:nvSpPr>
        <p:spPr>
          <a:xfrm>
            <a:off x="1124427" y="7607109"/>
            <a:ext cx="202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>
                <a:solidFill>
                  <a:srgbClr val="333333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Hölzerne Hochzeit </a:t>
            </a:r>
            <a:r>
              <a:rPr lang="de-DE" b="1" dirty="0">
                <a:solidFill>
                  <a:srgbClr val="CCD5C8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_05</a:t>
            </a:r>
            <a:endParaRPr lang="de-DE" sz="1200" b="0" i="0" dirty="0">
              <a:solidFill>
                <a:srgbClr val="333333"/>
              </a:solidFill>
              <a:effectLst/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B43FDD6-F8D0-814C-926C-3BA2FA5D0A26}"/>
              </a:ext>
            </a:extLst>
          </p:cNvPr>
          <p:cNvSpPr/>
          <p:nvPr/>
        </p:nvSpPr>
        <p:spPr>
          <a:xfrm>
            <a:off x="3552837" y="7191455"/>
            <a:ext cx="202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10_ </a:t>
            </a:r>
            <a:r>
              <a:rPr lang="de-DE" sz="1200" b="1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Rosenhochzeit</a:t>
            </a:r>
            <a:endParaRPr lang="de-DE" sz="1200" b="1" i="0" dirty="0">
              <a:solidFill>
                <a:schemeClr val="bg1"/>
              </a:solidFill>
              <a:effectLst/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9050AD7-BAA6-2E4C-AC97-94BC66D18A17}"/>
              </a:ext>
            </a:extLst>
          </p:cNvPr>
          <p:cNvSpPr/>
          <p:nvPr/>
        </p:nvSpPr>
        <p:spPr>
          <a:xfrm>
            <a:off x="1124422" y="6678611"/>
            <a:ext cx="202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>
                <a:solidFill>
                  <a:srgbClr val="333333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Petersilienhochzeit</a:t>
            </a:r>
            <a:r>
              <a:rPr lang="de-DE" sz="1200" b="1" dirty="0">
                <a:solidFill>
                  <a:srgbClr val="CCD5C8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b="1" dirty="0">
                <a:solidFill>
                  <a:srgbClr val="CCD5C8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_12</a:t>
            </a:r>
            <a:endParaRPr lang="de-DE" sz="1200" b="0" i="0" dirty="0">
              <a:solidFill>
                <a:srgbClr val="333333"/>
              </a:solidFill>
              <a:effectLst/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277A2C4-7A48-1244-B85A-961567D2D42B}"/>
              </a:ext>
            </a:extLst>
          </p:cNvPr>
          <p:cNvSpPr/>
          <p:nvPr/>
        </p:nvSpPr>
        <p:spPr>
          <a:xfrm>
            <a:off x="3552841" y="6508999"/>
            <a:ext cx="202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15_ </a:t>
            </a:r>
            <a:r>
              <a:rPr lang="de-DE" sz="1200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Kristallhochzeit</a:t>
            </a:r>
            <a:endParaRPr lang="de-DE" sz="1200" b="0" i="0" dirty="0">
              <a:solidFill>
                <a:schemeClr val="bg1"/>
              </a:solidFill>
              <a:effectLst/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44A7E75-A38F-8E4E-909A-DDA7848E963E}"/>
              </a:ext>
            </a:extLst>
          </p:cNvPr>
          <p:cNvSpPr/>
          <p:nvPr/>
        </p:nvSpPr>
        <p:spPr>
          <a:xfrm>
            <a:off x="1124421" y="6174695"/>
            <a:ext cx="202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>
                <a:solidFill>
                  <a:srgbClr val="333333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Porzellanhochzeit</a:t>
            </a:r>
            <a:r>
              <a:rPr lang="de-DE" sz="1200" b="1" dirty="0">
                <a:solidFill>
                  <a:srgbClr val="CCD5C8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b="1" dirty="0">
                <a:solidFill>
                  <a:srgbClr val="CCD5C8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_20</a:t>
            </a:r>
            <a:endParaRPr lang="de-DE" sz="1200" b="0" i="0" dirty="0">
              <a:solidFill>
                <a:srgbClr val="333333"/>
              </a:solidFill>
              <a:effectLst/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1858EA7-35C0-754F-BBEC-CC3652E583B6}"/>
              </a:ext>
            </a:extLst>
          </p:cNvPr>
          <p:cNvSpPr/>
          <p:nvPr/>
        </p:nvSpPr>
        <p:spPr>
          <a:xfrm>
            <a:off x="3552841" y="5791619"/>
            <a:ext cx="202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25_ </a:t>
            </a:r>
            <a:r>
              <a:rPr lang="de-DE" sz="1200" b="1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Silberne Hochzeit</a:t>
            </a:r>
            <a:endParaRPr lang="de-DE" sz="1200" b="1" i="0" dirty="0">
              <a:solidFill>
                <a:schemeClr val="bg1"/>
              </a:solidFill>
              <a:effectLst/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D17BFE7-89E7-0745-9E97-FC263A2A3A51}"/>
              </a:ext>
            </a:extLst>
          </p:cNvPr>
          <p:cNvSpPr/>
          <p:nvPr/>
        </p:nvSpPr>
        <p:spPr>
          <a:xfrm>
            <a:off x="1124419" y="5483572"/>
            <a:ext cx="202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>
                <a:solidFill>
                  <a:srgbClr val="333333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Perlenhochzeit</a:t>
            </a:r>
            <a:r>
              <a:rPr lang="de-DE" sz="1200" b="1" dirty="0">
                <a:solidFill>
                  <a:srgbClr val="CCD5C8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b="1" dirty="0">
                <a:solidFill>
                  <a:srgbClr val="CCD5C8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_30</a:t>
            </a:r>
            <a:endParaRPr lang="de-DE" sz="1200" b="0" i="0" dirty="0">
              <a:solidFill>
                <a:srgbClr val="333333"/>
              </a:solidFill>
              <a:effectLst/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56E60F5-F74A-5943-88CA-D9375F418047}"/>
              </a:ext>
            </a:extLst>
          </p:cNvPr>
          <p:cNvSpPr/>
          <p:nvPr/>
        </p:nvSpPr>
        <p:spPr>
          <a:xfrm>
            <a:off x="3552839" y="5228783"/>
            <a:ext cx="202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35_ </a:t>
            </a:r>
            <a:r>
              <a:rPr lang="de-DE" sz="1200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Leinenhochzeit</a:t>
            </a:r>
            <a:endParaRPr lang="de-DE" sz="1200" b="0" i="0" dirty="0">
              <a:solidFill>
                <a:schemeClr val="bg1"/>
              </a:solidFill>
              <a:effectLst/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88B3B7F-C662-794A-8E6A-BBD5FF5F36B4}"/>
              </a:ext>
            </a:extLst>
          </p:cNvPr>
          <p:cNvSpPr/>
          <p:nvPr/>
        </p:nvSpPr>
        <p:spPr>
          <a:xfrm>
            <a:off x="1124418" y="4975348"/>
            <a:ext cx="202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>
                <a:solidFill>
                  <a:srgbClr val="333333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Rubinhochzeit</a:t>
            </a:r>
            <a:r>
              <a:rPr lang="de-DE" sz="1200" b="1" dirty="0">
                <a:solidFill>
                  <a:srgbClr val="CCD5C8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b="1" dirty="0">
                <a:solidFill>
                  <a:srgbClr val="CCD5C8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_40</a:t>
            </a:r>
            <a:endParaRPr lang="de-DE" sz="1200" b="0" i="0" dirty="0">
              <a:solidFill>
                <a:srgbClr val="333333"/>
              </a:solidFill>
              <a:effectLst/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8F5730E-D141-D449-A019-AE35CCE7C54D}"/>
              </a:ext>
            </a:extLst>
          </p:cNvPr>
          <p:cNvSpPr/>
          <p:nvPr/>
        </p:nvSpPr>
        <p:spPr>
          <a:xfrm>
            <a:off x="3552839" y="4687469"/>
            <a:ext cx="202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45_ </a:t>
            </a:r>
            <a:r>
              <a:rPr lang="de-DE" sz="1200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Messinghochzeit</a:t>
            </a:r>
            <a:endParaRPr lang="de-DE" sz="1200" b="0" i="0" dirty="0">
              <a:solidFill>
                <a:schemeClr val="bg1"/>
              </a:solidFill>
              <a:effectLst/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42C051E-CD34-CF41-94FE-4E813F509262}"/>
              </a:ext>
            </a:extLst>
          </p:cNvPr>
          <p:cNvSpPr/>
          <p:nvPr/>
        </p:nvSpPr>
        <p:spPr>
          <a:xfrm>
            <a:off x="1124417" y="4325629"/>
            <a:ext cx="202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b="1" dirty="0">
                <a:solidFill>
                  <a:srgbClr val="333333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Goldene Hochzeit</a:t>
            </a:r>
            <a:r>
              <a:rPr lang="de-DE" sz="1200" b="1" dirty="0">
                <a:solidFill>
                  <a:srgbClr val="CCD5C8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b="1" dirty="0">
                <a:solidFill>
                  <a:srgbClr val="CCD5C8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_50</a:t>
            </a:r>
            <a:endParaRPr lang="de-DE" sz="1200" b="1" i="0" dirty="0">
              <a:solidFill>
                <a:srgbClr val="333333"/>
              </a:solidFill>
              <a:effectLst/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20A94FB1-BEFF-CF42-AF5F-90F9048A4D2E}"/>
              </a:ext>
            </a:extLst>
          </p:cNvPr>
          <p:cNvCxnSpPr>
            <a:cxnSpLocks/>
          </p:cNvCxnSpPr>
          <p:nvPr/>
        </p:nvCxnSpPr>
        <p:spPr>
          <a:xfrm flipV="1">
            <a:off x="3358065" y="2383556"/>
            <a:ext cx="0" cy="6570777"/>
          </a:xfrm>
          <a:prstGeom prst="straightConnector1">
            <a:avLst/>
          </a:prstGeom>
          <a:ln w="85725">
            <a:solidFill>
              <a:srgbClr val="CCD5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6615AACA-4724-F64C-982C-3F80660CCFD7}"/>
              </a:ext>
            </a:extLst>
          </p:cNvPr>
          <p:cNvSpPr/>
          <p:nvPr/>
        </p:nvSpPr>
        <p:spPr>
          <a:xfrm>
            <a:off x="3552838" y="3911097"/>
            <a:ext cx="202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55_ </a:t>
            </a:r>
            <a:r>
              <a:rPr lang="de-DE" sz="1200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Platinhochzeit</a:t>
            </a:r>
            <a:endParaRPr lang="de-DE" sz="1200" b="0" i="0" dirty="0">
              <a:solidFill>
                <a:schemeClr val="bg1"/>
              </a:solidFill>
              <a:effectLst/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323C014F-3B3C-9147-BF4D-7A4B783D94E6}"/>
              </a:ext>
            </a:extLst>
          </p:cNvPr>
          <p:cNvSpPr/>
          <p:nvPr/>
        </p:nvSpPr>
        <p:spPr>
          <a:xfrm>
            <a:off x="1124416" y="3519302"/>
            <a:ext cx="202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>
                <a:solidFill>
                  <a:srgbClr val="333333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Diamanthochzeit</a:t>
            </a:r>
            <a:r>
              <a:rPr lang="de-DE" sz="1200" b="1" dirty="0">
                <a:solidFill>
                  <a:srgbClr val="CCD5C8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b="1" dirty="0">
                <a:solidFill>
                  <a:srgbClr val="CCD5C8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_60</a:t>
            </a:r>
            <a:endParaRPr lang="de-DE" sz="1200" i="0" dirty="0">
              <a:solidFill>
                <a:srgbClr val="333333"/>
              </a:solidFill>
              <a:effectLst/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3F195836-A17E-5B49-A6D4-3F5AB8D3EBB7}"/>
              </a:ext>
            </a:extLst>
          </p:cNvPr>
          <p:cNvSpPr/>
          <p:nvPr/>
        </p:nvSpPr>
        <p:spPr>
          <a:xfrm>
            <a:off x="3552838" y="3180335"/>
            <a:ext cx="202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65_ </a:t>
            </a:r>
            <a:r>
              <a:rPr lang="de-DE" sz="1200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Eiserne Hochzeit</a:t>
            </a:r>
            <a:endParaRPr lang="de-DE" sz="1200" b="0" i="0" dirty="0">
              <a:solidFill>
                <a:schemeClr val="bg1"/>
              </a:solidFill>
              <a:effectLst/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4A4A11D-FA1A-D449-8DA4-3F8B35D6C9F4}"/>
              </a:ext>
            </a:extLst>
          </p:cNvPr>
          <p:cNvSpPr/>
          <p:nvPr/>
        </p:nvSpPr>
        <p:spPr>
          <a:xfrm>
            <a:off x="1124416" y="2802542"/>
            <a:ext cx="202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>
                <a:solidFill>
                  <a:srgbClr val="333333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Gnadenhochzeit</a:t>
            </a:r>
            <a:r>
              <a:rPr lang="de-DE" sz="1200" b="1" dirty="0">
                <a:solidFill>
                  <a:srgbClr val="CCD5C8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b="1" dirty="0">
                <a:solidFill>
                  <a:srgbClr val="CCD5C8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_70</a:t>
            </a:r>
            <a:endParaRPr lang="de-DE" sz="1200" i="0" dirty="0">
              <a:solidFill>
                <a:srgbClr val="333333"/>
              </a:solidFill>
              <a:effectLst/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5692427A-A3E0-BC4B-A1BA-0EB17BDC5BCA}"/>
              </a:ext>
            </a:extLst>
          </p:cNvPr>
          <p:cNvSpPr/>
          <p:nvPr/>
        </p:nvSpPr>
        <p:spPr>
          <a:xfrm>
            <a:off x="3552841" y="2525543"/>
            <a:ext cx="2239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75_ </a:t>
            </a:r>
            <a:r>
              <a:rPr lang="de-DE" sz="1200" b="1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Kronjuwelen Hochzeit</a:t>
            </a:r>
            <a:endParaRPr lang="de-DE" sz="1200" b="1" i="0" dirty="0">
              <a:solidFill>
                <a:schemeClr val="bg1"/>
              </a:solidFill>
              <a:effectLst/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pic>
        <p:nvPicPr>
          <p:cNvPr id="26" name="Grafik 25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77D09A17-664F-994B-86FB-B60CA9D6CD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844"/>
          <a:stretch/>
        </p:blipFill>
        <p:spPr>
          <a:xfrm>
            <a:off x="1505367" y="637514"/>
            <a:ext cx="1852698" cy="128792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34AD2FF-9AC4-2B4A-AAE3-3CC2C2A5A3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/>
          <a:stretch/>
        </p:blipFill>
        <p:spPr>
          <a:xfrm>
            <a:off x="3358064" y="688386"/>
            <a:ext cx="1769639" cy="116411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820F216-E7E9-0B4D-BA81-CD3CA9F041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31"/>
          <a:stretch/>
        </p:blipFill>
        <p:spPr>
          <a:xfrm>
            <a:off x="3358052" y="2341296"/>
            <a:ext cx="156941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22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234780B0-0D74-BF47-9AD7-F15169D18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338" y="549076"/>
            <a:ext cx="3098800" cy="12954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45CDBBE-602C-AB4E-B38A-E247D7883FFC}"/>
              </a:ext>
            </a:extLst>
          </p:cNvPr>
          <p:cNvSpPr/>
          <p:nvPr/>
        </p:nvSpPr>
        <p:spPr>
          <a:xfrm>
            <a:off x="2829667" y="2210167"/>
            <a:ext cx="3341913" cy="897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40"/>
              </a:lnSpc>
              <a:spcAft>
                <a:spcPts val="300"/>
              </a:spcAft>
            </a:pPr>
            <a:r>
              <a:rPr lang="de-DE" sz="1100" b="1" dirty="0">
                <a:solidFill>
                  <a:srgbClr val="333333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Ich habe unseren Hochzeitstag vergessen, weil….</a:t>
            </a:r>
          </a:p>
          <a:p>
            <a:pPr>
              <a:spcAft>
                <a:spcPts val="300"/>
              </a:spcAft>
            </a:pPr>
            <a:r>
              <a:rPr lang="de-DE" sz="105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hree Devanagari 714" panose="02000600000000000000" pitchFamily="2" charset="0"/>
                <a:cs typeface="Shree Devanagari 714" panose="02000600000000000000" pitchFamily="2" charset="0"/>
              </a:rPr>
              <a:t>…ich testen wollte, ob du daran denkst.</a:t>
            </a:r>
          </a:p>
          <a:p>
            <a:pPr>
              <a:spcAft>
                <a:spcPts val="300"/>
              </a:spcAft>
            </a:pP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…das Jahr mit dir so schnell vergangen ist.</a:t>
            </a:r>
          </a:p>
          <a:p>
            <a:pPr>
              <a:spcAft>
                <a:spcPts val="300"/>
              </a:spcAft>
            </a:pPr>
            <a:r>
              <a:rPr lang="de-DE" sz="105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hree Devanagari 714" panose="02000600000000000000" pitchFamily="2" charset="0"/>
                <a:cs typeface="Shree Devanagari 714" panose="02000600000000000000" pitchFamily="2" charset="0"/>
              </a:rPr>
              <a:t>…jeder Tag mit dir wie ein Hochzeitstag ist.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82DEE44-A463-224E-BCD4-DCC4C4637819}"/>
              </a:ext>
            </a:extLst>
          </p:cNvPr>
          <p:cNvSpPr/>
          <p:nvPr/>
        </p:nvSpPr>
        <p:spPr>
          <a:xfrm>
            <a:off x="2829668" y="3535687"/>
            <a:ext cx="334191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de-DE" sz="1050" b="1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Ich kann den Müll nicht </a:t>
            </a:r>
            <a:r>
              <a:rPr lang="de-DE" sz="1050" b="1" dirty="0">
                <a:solidFill>
                  <a:srgbClr val="333333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raustragen</a:t>
            </a:r>
            <a:r>
              <a:rPr lang="de-DE" sz="1050" b="1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, weil…</a:t>
            </a:r>
            <a:endParaRPr lang="de-DE" sz="1050" dirty="0"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  <a:p>
            <a:pPr>
              <a:spcAft>
                <a:spcPts val="300"/>
              </a:spcAft>
            </a:pP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… ich nicht mehr weiß, wo die Mülltonne steht.</a:t>
            </a:r>
          </a:p>
          <a:p>
            <a:pPr>
              <a:spcAft>
                <a:spcPts val="300"/>
              </a:spcAft>
            </a:pP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… mich meine Freunde sehen könnten.</a:t>
            </a:r>
          </a:p>
          <a:p>
            <a:pPr>
              <a:spcAft>
                <a:spcPts val="300"/>
              </a:spcAft>
            </a:pP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… es draußen dunkel ist und ich mich fürchte.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903657B-A4CD-414B-8BCD-555C9A2C81E9}"/>
              </a:ext>
            </a:extLst>
          </p:cNvPr>
          <p:cNvSpPr/>
          <p:nvPr/>
        </p:nvSpPr>
        <p:spPr>
          <a:xfrm>
            <a:off x="2829668" y="4817605"/>
            <a:ext cx="367715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de-DE" sz="1050" b="1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Ich habe nicht gekocht, weil…</a:t>
            </a:r>
            <a:endParaRPr lang="de-DE" sz="1050" dirty="0"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  <a:p>
            <a:pPr>
              <a:spcAft>
                <a:spcPts val="300"/>
              </a:spcAft>
            </a:pP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… wir für unseren nächsten Urlaub abnehmen müssen.</a:t>
            </a:r>
          </a:p>
          <a:p>
            <a:pPr>
              <a:spcAft>
                <a:spcPts val="300"/>
              </a:spcAft>
            </a:pP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… deine Schwester das Kochbuch versteckt hat.</a:t>
            </a:r>
          </a:p>
          <a:p>
            <a:pPr>
              <a:spcAft>
                <a:spcPts val="300"/>
              </a:spcAft>
            </a:pP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… keine Nahrungsmittel im Kühlschrank sind.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9DCD4DB-5B67-B846-8680-A130A6C265E3}"/>
              </a:ext>
            </a:extLst>
          </p:cNvPr>
          <p:cNvSpPr/>
          <p:nvPr/>
        </p:nvSpPr>
        <p:spPr>
          <a:xfrm>
            <a:off x="2829667" y="6099523"/>
            <a:ext cx="348311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de-DE" sz="1050" b="1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Ich habe nicht das Geschirr abgewaschen, weil…</a:t>
            </a:r>
            <a:endParaRPr lang="de-DE" sz="1050" dirty="0"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  <a:p>
            <a:pPr>
              <a:spcAft>
                <a:spcPts val="300"/>
              </a:spcAft>
            </a:pP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… ich auf Wasser allergisch reagiere.</a:t>
            </a:r>
          </a:p>
          <a:p>
            <a:pPr>
              <a:spcAft>
                <a:spcPts val="300"/>
              </a:spcAft>
            </a:pP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… noch genug frische Teller im Schrank liegen.</a:t>
            </a:r>
          </a:p>
          <a:p>
            <a:pPr>
              <a:spcAft>
                <a:spcPts val="300"/>
              </a:spcAft>
            </a:pP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… ich das Spülmittel als Duschgel verwendet habe.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3C06F07-5D06-3C46-9B85-701A3A799115}"/>
              </a:ext>
            </a:extLst>
          </p:cNvPr>
          <p:cNvSpPr/>
          <p:nvPr/>
        </p:nvSpPr>
        <p:spPr>
          <a:xfrm>
            <a:off x="2829667" y="7381421"/>
            <a:ext cx="381629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de-DE" sz="1050" b="1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Ich habe noch nicht geputzt, weil…</a:t>
            </a:r>
            <a:endParaRPr lang="de-DE" sz="1050" dirty="0"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  <a:p>
            <a:pPr>
              <a:spcAft>
                <a:spcPts val="300"/>
              </a:spcAft>
            </a:pP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... mich die Couch nicht losgelassen hat.</a:t>
            </a:r>
          </a:p>
          <a:p>
            <a:pPr>
              <a:spcAft>
                <a:spcPts val="300"/>
              </a:spcAft>
            </a:pP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… ich doch schon letzte Woche geputzt habe.</a:t>
            </a:r>
          </a:p>
          <a:p>
            <a:pPr>
              <a:spcAft>
                <a:spcPts val="300"/>
              </a:spcAft>
            </a:pP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… ich auf Deine moralische Unterstützung gewartet habe.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11C2FB0-9103-B141-93B8-B1D2B5BEA1F4}"/>
              </a:ext>
            </a:extLst>
          </p:cNvPr>
          <p:cNvSpPr/>
          <p:nvPr/>
        </p:nvSpPr>
        <p:spPr>
          <a:xfrm>
            <a:off x="0" y="0"/>
            <a:ext cx="2496481" cy="9933322"/>
          </a:xfrm>
          <a:prstGeom prst="rect">
            <a:avLst/>
          </a:prstGeom>
          <a:solidFill>
            <a:srgbClr val="CCD5C8"/>
          </a:solidFill>
          <a:ln>
            <a:solidFill>
              <a:srgbClr val="CCD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91D37DE-54BE-A94E-9F05-2FA438D2546B}"/>
              </a:ext>
            </a:extLst>
          </p:cNvPr>
          <p:cNvSpPr/>
          <p:nvPr/>
        </p:nvSpPr>
        <p:spPr>
          <a:xfrm>
            <a:off x="2829667" y="8663359"/>
            <a:ext cx="381629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de-DE" sz="1050" b="1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Ich konnte die Wäsche nicht machen, weil…</a:t>
            </a:r>
            <a:endParaRPr lang="de-DE" sz="1050" dirty="0"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  <a:p>
            <a:pPr>
              <a:spcAft>
                <a:spcPts val="300"/>
              </a:spcAft>
            </a:pP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... du vergessen hast, Waschmittel zu kaufen.</a:t>
            </a:r>
          </a:p>
          <a:p>
            <a:pPr>
              <a:spcAft>
                <a:spcPts val="300"/>
              </a:spcAft>
            </a:pP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… ich noch Klamotten auf dem „geht noch“-Stuhl hatte.</a:t>
            </a:r>
          </a:p>
          <a:p>
            <a:pPr>
              <a:spcAft>
                <a:spcPts val="300"/>
              </a:spcAft>
            </a:pP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… die Waschmaschine nicht aufging.</a:t>
            </a:r>
          </a:p>
        </p:txBody>
      </p:sp>
    </p:spTree>
    <p:extLst>
      <p:ext uri="{BB962C8B-B14F-4D97-AF65-F5344CB8AC3E}">
        <p14:creationId xmlns:p14="http://schemas.microsoft.com/office/powerpoint/2010/main" val="1467536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9C7B381-0667-7340-B1DC-879CE9EC0590}"/>
              </a:ext>
            </a:extLst>
          </p:cNvPr>
          <p:cNvSpPr/>
          <p:nvPr/>
        </p:nvSpPr>
        <p:spPr>
          <a:xfrm>
            <a:off x="0" y="0"/>
            <a:ext cx="6858000" cy="10348913"/>
          </a:xfrm>
          <a:prstGeom prst="rect">
            <a:avLst/>
          </a:prstGeom>
          <a:solidFill>
            <a:srgbClr val="CCD5C8"/>
          </a:solidFill>
          <a:ln>
            <a:solidFill>
              <a:srgbClr val="CCD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18FB5C7-2DED-034C-B618-2C9F9D5CD977}"/>
              </a:ext>
            </a:extLst>
          </p:cNvPr>
          <p:cNvSpPr txBox="1"/>
          <p:nvPr/>
        </p:nvSpPr>
        <p:spPr>
          <a:xfrm>
            <a:off x="1470991" y="5902822"/>
            <a:ext cx="3916017" cy="4041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IMPRESSUM</a:t>
            </a:r>
          </a:p>
          <a:p>
            <a:pPr algn="ctr">
              <a:lnSpc>
                <a:spcPct val="150000"/>
              </a:lnSpc>
            </a:pPr>
            <a:r>
              <a:rPr lang="de-DE" sz="1100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Erscheinungstag: Hochzeitstag</a:t>
            </a:r>
          </a:p>
          <a:p>
            <a:pPr algn="ctr">
              <a:lnSpc>
                <a:spcPct val="150000"/>
              </a:lnSpc>
            </a:pPr>
            <a:r>
              <a:rPr lang="de-DE" sz="1100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Erscheinungsgebiet: Location</a:t>
            </a:r>
          </a:p>
          <a:p>
            <a:pPr algn="ctr">
              <a:lnSpc>
                <a:spcPct val="150000"/>
              </a:lnSpc>
            </a:pPr>
            <a:endParaRPr lang="de-DE" sz="1100" dirty="0">
              <a:solidFill>
                <a:schemeClr val="bg1"/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de-DE" sz="1100" dirty="0">
              <a:solidFill>
                <a:schemeClr val="bg1"/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de-DE" sz="1100" dirty="0">
              <a:solidFill>
                <a:schemeClr val="bg1"/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de-DE" sz="1100" dirty="0">
              <a:solidFill>
                <a:schemeClr val="bg1"/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de-DE" sz="1100" dirty="0">
              <a:solidFill>
                <a:schemeClr val="bg1"/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de-DE" sz="1100" dirty="0">
              <a:solidFill>
                <a:schemeClr val="bg1"/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de-DE" sz="1100" dirty="0">
              <a:solidFill>
                <a:schemeClr val="bg1"/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de-DE" sz="1100" dirty="0">
              <a:solidFill>
                <a:schemeClr val="bg1"/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de-DE" sz="1100" dirty="0">
              <a:solidFill>
                <a:schemeClr val="bg1"/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de-DE" sz="1100" dirty="0">
              <a:solidFill>
                <a:schemeClr val="bg1"/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de-DE" sz="1100" dirty="0">
              <a:solidFill>
                <a:schemeClr val="bg1"/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de-DE" sz="1100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Design: Liebe-im-</a:t>
            </a:r>
            <a:r>
              <a:rPr lang="de-DE" sz="1100" dirty="0" err="1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Kopf.de</a:t>
            </a:r>
            <a:endParaRPr lang="de-DE" sz="1100" dirty="0">
              <a:solidFill>
                <a:schemeClr val="bg1"/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0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90822F1-2CA4-2B45-ABB9-2662C6D8FFB7}"/>
              </a:ext>
            </a:extLst>
          </p:cNvPr>
          <p:cNvGrpSpPr/>
          <p:nvPr/>
        </p:nvGrpSpPr>
        <p:grpSpPr>
          <a:xfrm>
            <a:off x="1184523" y="5210960"/>
            <a:ext cx="4439079" cy="1889894"/>
            <a:chOff x="710118" y="5106028"/>
            <a:chExt cx="5105549" cy="2173637"/>
          </a:xfrm>
        </p:grpSpPr>
        <p:pic>
          <p:nvPicPr>
            <p:cNvPr id="3" name="Grafik 2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5B8F2CCA-FD66-A54E-A1C1-1556463F1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2414"/>
            <a:stretch/>
          </p:blipFill>
          <p:spPr>
            <a:xfrm>
              <a:off x="710118" y="5207431"/>
              <a:ext cx="3645276" cy="883403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5E1BDD4-B400-5E43-8723-E041772FB3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0532"/>
            <a:stretch/>
          </p:blipFill>
          <p:spPr>
            <a:xfrm>
              <a:off x="710118" y="6396262"/>
              <a:ext cx="4058658" cy="883403"/>
            </a:xfrm>
            <a:prstGeom prst="rect">
              <a:avLst/>
            </a:prstGeom>
          </p:spPr>
        </p:pic>
        <p:pic>
          <p:nvPicPr>
            <p:cNvPr id="16" name="Grafik 1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24BBF29C-5D93-284C-A128-5D465C8B44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082" t="51472" r="29595" b="942"/>
            <a:stretch/>
          </p:blipFill>
          <p:spPr>
            <a:xfrm>
              <a:off x="4154600" y="5106028"/>
              <a:ext cx="1615698" cy="883403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DB95202F-2D42-9041-89FC-D84E57AA84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027" t="56809" r="36766" b="1533"/>
            <a:stretch/>
          </p:blipFill>
          <p:spPr>
            <a:xfrm>
              <a:off x="4711412" y="6466003"/>
              <a:ext cx="1104255" cy="743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641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42AA3761-F475-8A46-9927-D2C3A088B9D9}"/>
              </a:ext>
            </a:extLst>
          </p:cNvPr>
          <p:cNvSpPr/>
          <p:nvPr/>
        </p:nvSpPr>
        <p:spPr>
          <a:xfrm>
            <a:off x="2590800" y="0"/>
            <a:ext cx="4267200" cy="9906000"/>
          </a:xfrm>
          <a:prstGeom prst="rect">
            <a:avLst/>
          </a:prstGeom>
          <a:solidFill>
            <a:srgbClr val="CCD5C8"/>
          </a:solidFill>
          <a:ln>
            <a:solidFill>
              <a:srgbClr val="CCD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82FD1385-E55F-C847-9B63-D7A7B6CC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71" b="25730"/>
          <a:stretch/>
        </p:blipFill>
        <p:spPr>
          <a:xfrm rot="16200000">
            <a:off x="-1064767" y="3245547"/>
            <a:ext cx="6198984" cy="1112149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9BAF4FC-0642-0D44-B0A8-FBCE41BA6F53}"/>
              </a:ext>
            </a:extLst>
          </p:cNvPr>
          <p:cNvGrpSpPr/>
          <p:nvPr/>
        </p:nvGrpSpPr>
        <p:grpSpPr>
          <a:xfrm>
            <a:off x="3421317" y="485357"/>
            <a:ext cx="3916017" cy="1966313"/>
            <a:chOff x="3421317" y="485357"/>
            <a:chExt cx="3916017" cy="1966313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4E191B4E-1783-174A-B098-98CEBEB6C9CD}"/>
                </a:ext>
              </a:extLst>
            </p:cNvPr>
            <p:cNvSpPr txBox="1"/>
            <p:nvPr/>
          </p:nvSpPr>
          <p:spPr>
            <a:xfrm>
              <a:off x="3421317" y="1264807"/>
              <a:ext cx="2823840" cy="1186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de-DE" sz="1200" b="1" dirty="0">
                  <a:latin typeface="Shree Devanagari 714" panose="02000600000000000000" pitchFamily="2" charset="0"/>
                  <a:cs typeface="Shree Devanagari 714" panose="02000600000000000000" pitchFamily="2" charset="0"/>
                </a:rPr>
                <a:t>STECKBRIEFE</a:t>
              </a:r>
            </a:p>
            <a:p>
              <a:pPr>
                <a:lnSpc>
                  <a:spcPct val="150000"/>
                </a:lnSpc>
              </a:pPr>
              <a:r>
                <a:rPr lang="de-DE" sz="1100" dirty="0">
                  <a:latin typeface="Shree Devanagari 714" panose="02000600000000000000" pitchFamily="2" charset="0"/>
                  <a:cs typeface="Shree Devanagari 714" panose="02000600000000000000" pitchFamily="2" charset="0"/>
                </a:rPr>
                <a:t>Hier erfahrt ihr alles (naja fast alles) zu Mr. &amp; </a:t>
              </a:r>
              <a:r>
                <a:rPr lang="de-DE" sz="1100" dirty="0" err="1">
                  <a:latin typeface="Shree Devanagari 714" panose="02000600000000000000" pitchFamily="2" charset="0"/>
                  <a:cs typeface="Shree Devanagari 714" panose="02000600000000000000" pitchFamily="2" charset="0"/>
                </a:rPr>
                <a:t>Mrs.</a:t>
              </a:r>
              <a:r>
                <a:rPr lang="de-DE" sz="1100" dirty="0">
                  <a:latin typeface="Shree Devanagari 714" panose="02000600000000000000" pitchFamily="2" charset="0"/>
                  <a:cs typeface="Shree Devanagari 714" panose="02000600000000000000" pitchFamily="2" charset="0"/>
                </a:rPr>
                <a:t> / </a:t>
              </a:r>
              <a:r>
                <a:rPr lang="de-DE" sz="1100" dirty="0" err="1">
                  <a:latin typeface="Shree Devanagari 714" panose="02000600000000000000" pitchFamily="2" charset="0"/>
                  <a:cs typeface="Shree Devanagari 714" panose="02000600000000000000" pitchFamily="2" charset="0"/>
                </a:rPr>
                <a:t>Mrs.</a:t>
              </a:r>
              <a:r>
                <a:rPr lang="de-DE" sz="1100" dirty="0">
                  <a:latin typeface="Shree Devanagari 714" panose="02000600000000000000" pitchFamily="2" charset="0"/>
                  <a:cs typeface="Shree Devanagari 714" panose="02000600000000000000" pitchFamily="2" charset="0"/>
                </a:rPr>
                <a:t> &amp; </a:t>
              </a:r>
              <a:r>
                <a:rPr lang="de-DE" sz="1100" dirty="0" err="1">
                  <a:latin typeface="Shree Devanagari 714" panose="02000600000000000000" pitchFamily="2" charset="0"/>
                  <a:cs typeface="Shree Devanagari 714" panose="02000600000000000000" pitchFamily="2" charset="0"/>
                </a:rPr>
                <a:t>Mrs.</a:t>
              </a:r>
              <a:r>
                <a:rPr lang="de-DE" sz="1100" dirty="0">
                  <a:latin typeface="Shree Devanagari 714" panose="02000600000000000000" pitchFamily="2" charset="0"/>
                  <a:cs typeface="Shree Devanagari 714" panose="02000600000000000000" pitchFamily="2" charset="0"/>
                </a:rPr>
                <a:t> / Mr. &amp; Mr. Nachname.</a:t>
              </a:r>
              <a:endParaRPr lang="de-DE" sz="1000" dirty="0">
                <a:latin typeface="Shree Devanagari 714" panose="02000600000000000000" pitchFamily="2" charset="0"/>
                <a:cs typeface="Shree Devanagari 714" panose="02000600000000000000" pitchFamily="2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CD82CD7-9747-7C43-8E91-6C43EF2AB1E8}"/>
                </a:ext>
              </a:extLst>
            </p:cNvPr>
            <p:cNvSpPr txBox="1"/>
            <p:nvPr/>
          </p:nvSpPr>
          <p:spPr>
            <a:xfrm>
              <a:off x="3421317" y="485357"/>
              <a:ext cx="391601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sz="4000" b="1" dirty="0">
                  <a:solidFill>
                    <a:schemeClr val="bg1"/>
                  </a:solidFill>
                  <a:latin typeface="Shree Devanagari 714" panose="02000600000000000000" pitchFamily="2" charset="0"/>
                  <a:cs typeface="Shree Devanagari 714" panose="02000600000000000000" pitchFamily="2" charset="0"/>
                </a:rPr>
                <a:t>01</a:t>
              </a:r>
              <a:endParaRPr lang="de-DE" sz="3200" b="1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endParaRP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EA99A29-B9C7-FE40-8DC7-E62303445BCE}"/>
              </a:ext>
            </a:extLst>
          </p:cNvPr>
          <p:cNvGrpSpPr/>
          <p:nvPr/>
        </p:nvGrpSpPr>
        <p:grpSpPr>
          <a:xfrm>
            <a:off x="3421316" y="4953000"/>
            <a:ext cx="3916017" cy="1711047"/>
            <a:chOff x="3421317" y="5190066"/>
            <a:chExt cx="3916017" cy="1711047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27FDF397-D772-A449-9D2E-E91D8307DCB1}"/>
                </a:ext>
              </a:extLst>
            </p:cNvPr>
            <p:cNvSpPr txBox="1"/>
            <p:nvPr/>
          </p:nvSpPr>
          <p:spPr>
            <a:xfrm>
              <a:off x="3421317" y="5955661"/>
              <a:ext cx="3916017" cy="94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de-DE" sz="1200" b="1" dirty="0">
                  <a:latin typeface="Shree Devanagari 714" panose="02000600000000000000" pitchFamily="2" charset="0"/>
                  <a:cs typeface="Shree Devanagari 714" panose="02000600000000000000" pitchFamily="2" charset="0"/>
                </a:rPr>
                <a:t>SPIELFREUDE</a:t>
              </a:r>
            </a:p>
            <a:p>
              <a:pPr>
                <a:lnSpc>
                  <a:spcPct val="150000"/>
                </a:lnSpc>
              </a:pPr>
              <a:r>
                <a:rPr lang="de-DE" sz="1100" dirty="0">
                  <a:latin typeface="Shree Devanagari 714" panose="02000600000000000000" pitchFamily="2" charset="0"/>
                  <a:cs typeface="Shree Devanagari 714" panose="02000600000000000000" pitchFamily="2" charset="0"/>
                </a:rPr>
                <a:t>Die etwas anderen Pausenfüller.</a:t>
              </a:r>
            </a:p>
            <a:p>
              <a:pPr>
                <a:lnSpc>
                  <a:spcPct val="150000"/>
                </a:lnSpc>
              </a:pPr>
              <a:endParaRPr lang="de-DE" sz="1050" b="1" dirty="0">
                <a:latin typeface="Shree Devanagari 714" panose="02000600000000000000" pitchFamily="2" charset="0"/>
                <a:cs typeface="Shree Devanagari 714" panose="02000600000000000000" pitchFamily="2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CD436EF-62FB-8745-AA0B-D29C1FDAB844}"/>
                </a:ext>
              </a:extLst>
            </p:cNvPr>
            <p:cNvSpPr txBox="1"/>
            <p:nvPr/>
          </p:nvSpPr>
          <p:spPr>
            <a:xfrm>
              <a:off x="3421317" y="5190066"/>
              <a:ext cx="391601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sz="4000" b="1" dirty="0">
                  <a:solidFill>
                    <a:schemeClr val="bg1"/>
                  </a:solidFill>
                  <a:latin typeface="Shree Devanagari 714" panose="02000600000000000000" pitchFamily="2" charset="0"/>
                  <a:cs typeface="Shree Devanagari 714" panose="02000600000000000000" pitchFamily="2" charset="0"/>
                </a:rPr>
                <a:t>03</a:t>
              </a:r>
              <a:endParaRPr lang="de-DE" sz="3200" b="1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90C5064-B8F7-3A44-B3AA-08DF70DAEBF5}"/>
              </a:ext>
            </a:extLst>
          </p:cNvPr>
          <p:cNvGrpSpPr/>
          <p:nvPr/>
        </p:nvGrpSpPr>
        <p:grpSpPr>
          <a:xfrm>
            <a:off x="3368153" y="7029427"/>
            <a:ext cx="2877004" cy="1698543"/>
            <a:chOff x="3368154" y="7312765"/>
            <a:chExt cx="2877004" cy="1698543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97D001D-32CF-604A-A0F9-054535A79B15}"/>
                </a:ext>
              </a:extLst>
            </p:cNvPr>
            <p:cNvSpPr txBox="1"/>
            <p:nvPr/>
          </p:nvSpPr>
          <p:spPr>
            <a:xfrm>
              <a:off x="3368154" y="8078360"/>
              <a:ext cx="2877004" cy="932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de-DE" sz="1200" b="1" dirty="0">
                  <a:latin typeface="Shree Devanagari 714" panose="02000600000000000000" pitchFamily="2" charset="0"/>
                  <a:cs typeface="Shree Devanagari 714" panose="02000600000000000000" pitchFamily="2" charset="0"/>
                </a:rPr>
                <a:t>EHEMEILENSTEINE</a:t>
              </a:r>
            </a:p>
            <a:p>
              <a:pPr>
                <a:lnSpc>
                  <a:spcPct val="150000"/>
                </a:lnSpc>
              </a:pPr>
              <a:r>
                <a:rPr lang="de-DE" sz="1100" dirty="0">
                  <a:latin typeface="Shree Devanagari 714" panose="02000600000000000000" pitchFamily="2" charset="0"/>
                  <a:cs typeface="Shree Devanagari 714" panose="02000600000000000000" pitchFamily="2" charset="0"/>
                </a:rPr>
                <a:t>Die goldenen Regeln bis zur goldenen Hochzeit.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83B20930-E688-7C41-9D2E-0C6FB0AEA17A}"/>
                </a:ext>
              </a:extLst>
            </p:cNvPr>
            <p:cNvSpPr txBox="1"/>
            <p:nvPr/>
          </p:nvSpPr>
          <p:spPr>
            <a:xfrm>
              <a:off x="3368154" y="7312765"/>
              <a:ext cx="119355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sz="4000" b="1" dirty="0">
                  <a:solidFill>
                    <a:schemeClr val="bg1"/>
                  </a:solidFill>
                  <a:latin typeface="Shree Devanagari 714" panose="02000600000000000000" pitchFamily="2" charset="0"/>
                  <a:cs typeface="Shree Devanagari 714" panose="02000600000000000000" pitchFamily="2" charset="0"/>
                </a:rPr>
                <a:t>04</a:t>
              </a:r>
              <a:endParaRPr lang="de-DE" sz="3200" b="1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endParaRP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7D59636-6E83-E34A-A071-4E827B674E05}"/>
              </a:ext>
            </a:extLst>
          </p:cNvPr>
          <p:cNvGrpSpPr/>
          <p:nvPr/>
        </p:nvGrpSpPr>
        <p:grpSpPr>
          <a:xfrm>
            <a:off x="3368153" y="2714958"/>
            <a:ext cx="4630624" cy="1712398"/>
            <a:chOff x="3368153" y="2712073"/>
            <a:chExt cx="4630624" cy="1712398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1837A8E1-EBCA-E94E-9837-355C6C080B6D}"/>
                </a:ext>
              </a:extLst>
            </p:cNvPr>
            <p:cNvSpPr txBox="1"/>
            <p:nvPr/>
          </p:nvSpPr>
          <p:spPr>
            <a:xfrm>
              <a:off x="3368153" y="3491523"/>
              <a:ext cx="2877004" cy="932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de-DE" sz="1200" b="1" dirty="0">
                  <a:latin typeface="Shree Devanagari 714" panose="02000600000000000000" pitchFamily="2" charset="0"/>
                  <a:cs typeface="Shree Devanagari 714" panose="02000600000000000000" pitchFamily="2" charset="0"/>
                </a:rPr>
                <a:t>FLITTERWOCHENGUIDE</a:t>
              </a:r>
            </a:p>
            <a:p>
              <a:pPr>
                <a:lnSpc>
                  <a:spcPct val="150000"/>
                </a:lnSpc>
              </a:pPr>
              <a:r>
                <a:rPr lang="de-DE" sz="1100" dirty="0">
                  <a:latin typeface="Shree Devanagari 714" panose="02000600000000000000" pitchFamily="2" charset="0"/>
                  <a:cs typeface="Shree Devanagari 714" panose="02000600000000000000" pitchFamily="2" charset="0"/>
                </a:rPr>
                <a:t>Die geheimsten Insider-Tipps rund ums Thema Reisen für endlose Flitterwochen.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D8A26716-5542-F842-A417-1BD2F53F4FB1}"/>
                </a:ext>
              </a:extLst>
            </p:cNvPr>
            <p:cNvSpPr txBox="1"/>
            <p:nvPr/>
          </p:nvSpPr>
          <p:spPr>
            <a:xfrm>
              <a:off x="3368153" y="2712073"/>
              <a:ext cx="463062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sz="4000" b="1" dirty="0">
                  <a:solidFill>
                    <a:schemeClr val="bg1"/>
                  </a:solidFill>
                  <a:latin typeface="Shree Devanagari 714" panose="02000600000000000000" pitchFamily="2" charset="0"/>
                  <a:cs typeface="Shree Devanagari 714" panose="02000600000000000000" pitchFamily="2" charset="0"/>
                </a:rPr>
                <a:t>02</a:t>
              </a:r>
              <a:endParaRPr lang="de-DE" sz="3200" b="1" dirty="0">
                <a:solidFill>
                  <a:schemeClr val="bg1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endParaRP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C8873110-6AE9-AE4B-9573-039FC8E1C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817"/>
          <a:stretch/>
        </p:blipFill>
        <p:spPr>
          <a:xfrm rot="16200000">
            <a:off x="-328831" y="3500005"/>
            <a:ext cx="6363223" cy="52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2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E0C3F3D5-5614-D842-A56B-8A2D72D76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43" y="7618917"/>
            <a:ext cx="2944906" cy="108384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CEAFC96-1908-7AE6-2D59-C8AE393F2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095" y="1657082"/>
            <a:ext cx="4391810" cy="659183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CD82CD7-9747-7C43-8E91-6C43EF2AB1E8}"/>
              </a:ext>
            </a:extLst>
          </p:cNvPr>
          <p:cNvSpPr txBox="1"/>
          <p:nvPr/>
        </p:nvSpPr>
        <p:spPr>
          <a:xfrm>
            <a:off x="763292" y="299989"/>
            <a:ext cx="2665708" cy="2525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1500" b="1" dirty="0">
                <a:solidFill>
                  <a:srgbClr val="CCD5C8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01</a:t>
            </a:r>
            <a:endParaRPr lang="de-DE" sz="8800" b="1" dirty="0">
              <a:solidFill>
                <a:srgbClr val="CCD5C8"/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pic>
        <p:nvPicPr>
          <p:cNvPr id="4" name="Grafik 3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AC14241A-A442-6D43-AC46-9D04E54DD0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11" b="89803" l="8717" r="90073">
                        <a14:foregroundMark x1="8838" y1="50000" x2="8838" y2="50000"/>
                        <a14:foregroundMark x1="30993" y1="53947" x2="30993" y2="53947"/>
                        <a14:foregroundMark x1="36077" y1="54276" x2="36077" y2="54276"/>
                        <a14:foregroundMark x1="51574" y1="48684" x2="51574" y2="48684"/>
                        <a14:foregroundMark x1="47579" y1="72368" x2="47579" y2="72368"/>
                        <a14:foregroundMark x1="48063" y1="69079" x2="48063" y2="69079"/>
                        <a14:foregroundMark x1="48426" y1="66447" x2="48426" y2="66447"/>
                        <a14:foregroundMark x1="68281" y1="59211" x2="68281" y2="59211"/>
                        <a14:foregroundMark x1="69613" y1="47368" x2="69613" y2="47368"/>
                        <a14:foregroundMark x1="80024" y1="45066" x2="80024" y2="45066"/>
                        <a14:foregroundMark x1="88499" y1="56908" x2="88499" y2="56908"/>
                        <a14:foregroundMark x1="90073" y1="54605" x2="90073" y2="54605"/>
                        <a14:foregroundMark x1="85351" y1="54605" x2="85351" y2="54605"/>
                        <a14:foregroundMark x1="49516" y1="58553" x2="49516" y2="58553"/>
                        <a14:foregroundMark x1="55932" y1="60855" x2="55932" y2="60855"/>
                        <a14:foregroundMark x1="57990" y1="32566" x2="57990" y2="32566"/>
                        <a14:foregroundMark x1="57143" y1="37171" x2="57143" y2="37171"/>
                        <a14:foregroundMark x1="27724" y1="62171" x2="27724" y2="62171"/>
                        <a14:foregroundMark x1="8717" y1="81579" x2="8717" y2="81579"/>
                        <a14:backgroundMark x1="79540" y1="45066" x2="79540" y2="45066"/>
                        <a14:backgroundMark x1="79540" y1="45066" x2="79903" y2="43421"/>
                        <a14:backgroundMark x1="55569" y1="35197" x2="55569" y2="35197"/>
                        <a14:backgroundMark x1="61138" y1="50987" x2="61138" y2="50987"/>
                        <a14:backgroundMark x1="44915" y1="53289" x2="44915" y2="53289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</a:extLst>
          </a:blip>
          <a:srcRect r="24025" b="42400"/>
          <a:stretch/>
        </p:blipFill>
        <p:spPr>
          <a:xfrm>
            <a:off x="3367043" y="7618917"/>
            <a:ext cx="2257861" cy="6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4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3384749-6C53-5AE7-444C-7513BF920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9" t="18493" r="1344" b="18493"/>
          <a:stretch/>
        </p:blipFill>
        <p:spPr>
          <a:xfrm>
            <a:off x="654366" y="1166432"/>
            <a:ext cx="1691088" cy="1690756"/>
          </a:xfrm>
          <a:prstGeom prst="ellipse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448689B-36FC-D048-91C4-33BD94013626}"/>
              </a:ext>
            </a:extLst>
          </p:cNvPr>
          <p:cNvSpPr txBox="1"/>
          <p:nvPr/>
        </p:nvSpPr>
        <p:spPr>
          <a:xfrm>
            <a:off x="686646" y="3142562"/>
            <a:ext cx="5436409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20"/>
              </a:lnSpc>
              <a:spcAft>
                <a:spcPts val="600"/>
              </a:spcAft>
            </a:pP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Lorem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ipsum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sit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amet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,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consetetur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sadipscing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elitr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, sed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diam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nonumy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eirmod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tempor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invidunt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ut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labore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et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dolore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magna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aliquyam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erat, sed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diam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voluptua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. At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vero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eos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et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accusam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et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justo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duo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dolores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et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ea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rebum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. Stet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clita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kasd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gubergren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,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no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sea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takimata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sanctus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est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Lorem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ipsum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sit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amet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.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Lorem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ipsum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sit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amet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,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consetetur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sadipscing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elitr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, sed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diam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nonumy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eirmod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tempor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invidunt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ut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labore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et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dolore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magna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aliquyam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erat, sed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diam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voluptua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. At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vero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eos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et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accusam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et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justo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duo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dolores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et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ea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rebum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. Stet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clita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kasd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gubergren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,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no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sea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takimata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sanctus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est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Lorem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ipsum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sit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amet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680783F-A040-8440-A7B2-79103CD8C13E}"/>
              </a:ext>
            </a:extLst>
          </p:cNvPr>
          <p:cNvSpPr txBox="1"/>
          <p:nvPr/>
        </p:nvSpPr>
        <p:spPr>
          <a:xfrm>
            <a:off x="686647" y="7616705"/>
            <a:ext cx="543641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620"/>
              </a:lnSpc>
              <a:spcAft>
                <a:spcPts val="600"/>
              </a:spcAft>
            </a:pP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Lorem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ipsum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sit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amet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,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consetetur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sadipscing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elitr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, sed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diam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nonumy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eirmod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tempor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invidunt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ut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labore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et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dolore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magna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aliquyam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erat, sed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diam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voluptua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. At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vero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eos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et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accusam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et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justo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duo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dolores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et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ea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rebum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. Stet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clita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kasd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gubergren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,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no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sea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takimata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sanctus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est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Lorem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ipsum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sit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amet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.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Lorem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ipsum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sit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amet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,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consetetur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sadipscing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elitr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, sed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diam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nonumy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eirmod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tempor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invidunt</a:t>
            </a:r>
            <a:r>
              <a:rPr lang="de-DE" sz="11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latin typeface="Shree Devanagari 714" panose="02000600000000000000" pitchFamily="2" charset="0"/>
                <a:cs typeface="Shree Devanagari 714" panose="02000600000000000000" pitchFamily="2" charset="0"/>
              </a:rPr>
              <a:t>ut</a:t>
            </a:r>
            <a:endParaRPr lang="de-DE" sz="1100" dirty="0"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811FEC-A61D-DA7E-F0EA-AB8BD521B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9" t="18493" r="1344" b="18493"/>
          <a:stretch/>
        </p:blipFill>
        <p:spPr>
          <a:xfrm>
            <a:off x="4431967" y="5560634"/>
            <a:ext cx="1691088" cy="1690756"/>
          </a:xfrm>
          <a:prstGeom prst="ellipse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C5C0D81-0380-4D84-9B79-BD3C525FF7AB}"/>
              </a:ext>
            </a:extLst>
          </p:cNvPr>
          <p:cNvSpPr txBox="1"/>
          <p:nvPr/>
        </p:nvSpPr>
        <p:spPr>
          <a:xfrm>
            <a:off x="2498221" y="1476991"/>
            <a:ext cx="21435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heos" panose="02000503000000000000" pitchFamily="2" charset="0"/>
              </a:rPr>
              <a:t>Name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F4FA51-0136-44F7-4972-69D276834B0F}"/>
              </a:ext>
            </a:extLst>
          </p:cNvPr>
          <p:cNvSpPr txBox="1"/>
          <p:nvPr/>
        </p:nvSpPr>
        <p:spPr>
          <a:xfrm>
            <a:off x="2113908" y="5744292"/>
            <a:ext cx="21435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heos" panose="02000503000000000000" pitchFamily="2" charset="0"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8503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BB4B65B1-767D-5649-A1FC-09F088642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350" y="7607942"/>
            <a:ext cx="5280673" cy="128194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4EAA341-1F91-7D3A-860D-3DAFC27E7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095" y="1657082"/>
            <a:ext cx="4391810" cy="659183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CD82CD7-9747-7C43-8E91-6C43EF2AB1E8}"/>
              </a:ext>
            </a:extLst>
          </p:cNvPr>
          <p:cNvSpPr txBox="1"/>
          <p:nvPr/>
        </p:nvSpPr>
        <p:spPr>
          <a:xfrm>
            <a:off x="763292" y="299989"/>
            <a:ext cx="2665708" cy="2525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1500" b="1" dirty="0">
                <a:solidFill>
                  <a:srgbClr val="CCD5C8"/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02</a:t>
            </a:r>
            <a:endParaRPr lang="de-DE" sz="8800" b="1" dirty="0">
              <a:solidFill>
                <a:srgbClr val="CCD5C8"/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D7C033-FD16-7489-E7B3-274580F09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416" y="7688549"/>
            <a:ext cx="4232236" cy="56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3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gen 11">
            <a:extLst>
              <a:ext uri="{FF2B5EF4-FFF2-40B4-BE49-F238E27FC236}">
                <a16:creationId xmlns:a16="http://schemas.microsoft.com/office/drawing/2014/main" id="{549D0F4A-C0D8-0A4C-90F1-91F32E5DEC45}"/>
              </a:ext>
            </a:extLst>
          </p:cNvPr>
          <p:cNvSpPr/>
          <p:nvPr/>
        </p:nvSpPr>
        <p:spPr>
          <a:xfrm rot="10800000">
            <a:off x="0" y="1834219"/>
            <a:ext cx="6858000" cy="1549787"/>
          </a:xfrm>
          <a:prstGeom prst="arc">
            <a:avLst>
              <a:gd name="adj1" fmla="val 10778943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9F06836A-8760-634B-84AB-905CA489BE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 rot="10800000">
            <a:off x="0" y="6310393"/>
            <a:ext cx="6858000" cy="359560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98CE435-78F1-6A4E-A137-51E9982787CB}"/>
              </a:ext>
            </a:extLst>
          </p:cNvPr>
          <p:cNvSpPr/>
          <p:nvPr/>
        </p:nvSpPr>
        <p:spPr>
          <a:xfrm>
            <a:off x="2091541" y="2531379"/>
            <a:ext cx="2674918" cy="447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LIEBLINSORT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Name des Orts</a:t>
            </a:r>
            <a:endParaRPr lang="de-DE" sz="1050" dirty="0">
              <a:solidFill>
                <a:schemeClr val="tx1">
                  <a:lumMod val="50000"/>
                  <a:lumOff val="50000"/>
                </a:schemeClr>
              </a:solidFill>
              <a:latin typeface="Shree Devanagari 714" panose="02000600000000000000" pitchFamily="2" charset="0"/>
              <a:ea typeface="Arial" panose="020B0604020202020204" pitchFamily="34" charset="0"/>
              <a:cs typeface="Shree Devanagari 714" panose="02000600000000000000" pitchFamily="2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CE4322B-8F32-7C41-86EC-B1DE753E72F6}"/>
              </a:ext>
            </a:extLst>
          </p:cNvPr>
          <p:cNvSpPr/>
          <p:nvPr/>
        </p:nvSpPr>
        <p:spPr>
          <a:xfrm>
            <a:off x="3594391" y="8655218"/>
            <a:ext cx="2672110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BEST FOOD</a:t>
            </a:r>
          </a:p>
          <a:p>
            <a:pPr algn="ctr"/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Lorem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ipsum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sit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amet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,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consetetur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sadipscing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elitr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, sed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diam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nonumy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eirmod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tempor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invidunt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ut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labore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et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dolore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magna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aliquyam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erat, sed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diam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voluptua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. </a:t>
            </a:r>
            <a:endParaRPr lang="de-DE" sz="1050" b="1" dirty="0">
              <a:solidFill>
                <a:schemeClr val="tx1">
                  <a:lumMod val="50000"/>
                  <a:lumOff val="50000"/>
                </a:schemeClr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0B5A8CC-3DE0-B740-B8FD-D739AE21E81B}"/>
              </a:ext>
            </a:extLst>
          </p:cNvPr>
          <p:cNvSpPr/>
          <p:nvPr/>
        </p:nvSpPr>
        <p:spPr>
          <a:xfrm>
            <a:off x="754082" y="8660111"/>
            <a:ext cx="2674918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SCHÖNSTE ERINNERUNG</a:t>
            </a:r>
            <a:endParaRPr lang="de-DE" sz="1100" b="1" dirty="0">
              <a:solidFill>
                <a:schemeClr val="tx1">
                  <a:lumMod val="50000"/>
                  <a:lumOff val="50000"/>
                </a:schemeClr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  <a:p>
            <a:pPr algn="ctr"/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Lorem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ipsum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sit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amet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,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consetetur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sadipscing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elitr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, sed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diam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nonumy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eirmod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tempor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invidunt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ut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labore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et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dolore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magna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aliquyam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erat, sed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diam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voluptua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. </a:t>
            </a:r>
            <a:endParaRPr lang="de-DE" sz="1050" b="1" dirty="0">
              <a:solidFill>
                <a:schemeClr val="tx1">
                  <a:lumMod val="50000"/>
                  <a:lumOff val="50000"/>
                </a:schemeClr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39C62E1-D1E5-E046-874A-C8FA9462CAB2}"/>
              </a:ext>
            </a:extLst>
          </p:cNvPr>
          <p:cNvSpPr/>
          <p:nvPr/>
        </p:nvSpPr>
        <p:spPr>
          <a:xfrm>
            <a:off x="728807" y="6586910"/>
            <a:ext cx="26721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WARUM IHR DA HIN MÜSST</a:t>
            </a:r>
            <a:endParaRPr lang="de-DE" sz="1050" b="1" dirty="0">
              <a:solidFill>
                <a:schemeClr val="tx1">
                  <a:lumMod val="50000"/>
                  <a:lumOff val="50000"/>
                </a:schemeClr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  <a:p>
            <a:pPr algn="ctr"/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Lorem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ipsum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sit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amet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,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consetetur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sadipscing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elitr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, sed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diam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nonumy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eirmod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tempor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invidunt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ut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labore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et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dolore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magna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aliquyam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erat, sed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diam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voluptua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. </a:t>
            </a:r>
            <a:endParaRPr lang="de-DE" sz="1100" b="1" dirty="0">
              <a:solidFill>
                <a:schemeClr val="tx1">
                  <a:lumMod val="50000"/>
                  <a:lumOff val="50000"/>
                </a:schemeClr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CBC47F6-CF27-2F44-B0FA-836ADB197A1E}"/>
              </a:ext>
            </a:extLst>
          </p:cNvPr>
          <p:cNvSpPr/>
          <p:nvPr/>
        </p:nvSpPr>
        <p:spPr>
          <a:xfrm>
            <a:off x="3594391" y="6584947"/>
            <a:ext cx="2670059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GEHEIMTIPP</a:t>
            </a:r>
          </a:p>
          <a:p>
            <a:pPr algn="ctr"/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Lorem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ipsum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sit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amet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,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consetetur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sadipscing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elitr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, sed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diam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nonumy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eirmod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tempor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invidunt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ut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labore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et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dolore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magna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aliquyam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erat, sed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diam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voluptua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. </a:t>
            </a:r>
            <a:endParaRPr lang="de-DE" sz="1050" b="1" dirty="0">
              <a:solidFill>
                <a:schemeClr val="tx1">
                  <a:lumMod val="50000"/>
                  <a:lumOff val="50000"/>
                </a:schemeClr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pic>
        <p:nvPicPr>
          <p:cNvPr id="14" name="Grafik 13" descr="Ein Bild, das Visitenkarte, Briefpapier, Text, Umschlag enthält.&#10;&#10;Automatisch generierte Beschreibung">
            <a:extLst>
              <a:ext uri="{FF2B5EF4-FFF2-40B4-BE49-F238E27FC236}">
                <a16:creationId xmlns:a16="http://schemas.microsoft.com/office/drawing/2014/main" id="{70B94385-8E54-1B4E-A86A-B3B39F603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26" y="7847814"/>
            <a:ext cx="646332" cy="64633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742E1C9-9446-3248-904A-7918829D0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280" y="7847814"/>
            <a:ext cx="646332" cy="64633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908965E-A9AC-F245-9C44-460441672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5229" y="5824469"/>
            <a:ext cx="646332" cy="646332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9A2B3876-5FCA-E142-8449-A65DEC189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2847" y="5760860"/>
            <a:ext cx="728180" cy="72818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7B667484-1310-8941-9C20-62EFFCF8F0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4404" y="1784613"/>
            <a:ext cx="649192" cy="649192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B734A63-9A38-8C44-9EDF-66A3657F33BF}"/>
              </a:ext>
            </a:extLst>
          </p:cNvPr>
          <p:cNvGrpSpPr/>
          <p:nvPr/>
        </p:nvGrpSpPr>
        <p:grpSpPr>
          <a:xfrm>
            <a:off x="1388605" y="3087245"/>
            <a:ext cx="4163838" cy="2146542"/>
            <a:chOff x="6206529" y="-674778"/>
            <a:chExt cx="5350846" cy="2758468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BCC473C7-5450-3244-8893-296BE82E2120}"/>
                </a:ext>
              </a:extLst>
            </p:cNvPr>
            <p:cNvSpPr/>
            <p:nvPr/>
          </p:nvSpPr>
          <p:spPr>
            <a:xfrm rot="21403682">
              <a:off x="9359297" y="-644505"/>
              <a:ext cx="2198078" cy="27281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0CCD42A7-7448-B04B-A9BD-4F473D58E4DC}"/>
                </a:ext>
              </a:extLst>
            </p:cNvPr>
            <p:cNvSpPr/>
            <p:nvPr/>
          </p:nvSpPr>
          <p:spPr>
            <a:xfrm rot="322697">
              <a:off x="6206529" y="-674778"/>
              <a:ext cx="2198078" cy="27281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F6F5107E-6F0D-3747-AFDF-BA8A10EA1B83}"/>
              </a:ext>
            </a:extLst>
          </p:cNvPr>
          <p:cNvSpPr/>
          <p:nvPr/>
        </p:nvSpPr>
        <p:spPr>
          <a:xfrm rot="334397">
            <a:off x="1413560" y="4771121"/>
            <a:ext cx="15234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Name</a:t>
            </a:r>
          </a:p>
          <a:p>
            <a:pPr algn="ctr"/>
            <a:r>
              <a:rPr lang="de-DE" sz="9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– Wer ist das? –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F2E68B99-8C41-9D46-9EB5-EB8AE1F1D8A1}"/>
              </a:ext>
            </a:extLst>
          </p:cNvPr>
          <p:cNvSpPr/>
          <p:nvPr/>
        </p:nvSpPr>
        <p:spPr>
          <a:xfrm rot="21274672">
            <a:off x="4043356" y="4771120"/>
            <a:ext cx="15234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Name</a:t>
            </a:r>
          </a:p>
          <a:p>
            <a:pPr algn="ctr"/>
            <a:r>
              <a:rPr lang="de-DE" sz="9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– Wer ist das? –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5AE9827-7C4A-3EA6-104F-30593FBF6538}"/>
              </a:ext>
            </a:extLst>
          </p:cNvPr>
          <p:cNvSpPr txBox="1"/>
          <p:nvPr/>
        </p:nvSpPr>
        <p:spPr>
          <a:xfrm>
            <a:off x="909720" y="625213"/>
            <a:ext cx="50385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Theos" panose="02000503000000000000" pitchFamily="2" charset="0"/>
              </a:rPr>
              <a:t>Name des </a:t>
            </a:r>
            <a:r>
              <a:rPr lang="en-US" sz="6000" dirty="0" err="1">
                <a:solidFill>
                  <a:schemeClr val="bg1">
                    <a:lumMod val="50000"/>
                  </a:schemeClr>
                </a:solidFill>
                <a:latin typeface="Theos" panose="02000503000000000000" pitchFamily="2" charset="0"/>
              </a:rPr>
              <a:t>Reiseziels</a:t>
            </a:r>
            <a:endParaRPr lang="en-US" sz="6000" dirty="0">
              <a:solidFill>
                <a:schemeClr val="bg1">
                  <a:lumMod val="50000"/>
                </a:schemeClr>
              </a:solidFill>
              <a:latin typeface="Theos" panose="02000503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A323412-E5A4-F6B0-0241-BCAD2442B65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233" t="12977" r="233" b="18472"/>
          <a:stretch/>
        </p:blipFill>
        <p:spPr>
          <a:xfrm rot="341709">
            <a:off x="1490304" y="3166847"/>
            <a:ext cx="1550134" cy="15949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85F8E64-F8AC-610F-91F2-672A6AFA64B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233" t="12977" r="233" b="18472"/>
          <a:stretch/>
        </p:blipFill>
        <p:spPr>
          <a:xfrm rot="21383413">
            <a:off x="3922143" y="3193288"/>
            <a:ext cx="1550134" cy="159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6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gen 11">
            <a:extLst>
              <a:ext uri="{FF2B5EF4-FFF2-40B4-BE49-F238E27FC236}">
                <a16:creationId xmlns:a16="http://schemas.microsoft.com/office/drawing/2014/main" id="{549D0F4A-C0D8-0A4C-90F1-91F32E5DEC45}"/>
              </a:ext>
            </a:extLst>
          </p:cNvPr>
          <p:cNvSpPr/>
          <p:nvPr/>
        </p:nvSpPr>
        <p:spPr>
          <a:xfrm rot="10800000">
            <a:off x="0" y="2119969"/>
            <a:ext cx="6858000" cy="1549787"/>
          </a:xfrm>
          <a:prstGeom prst="arc">
            <a:avLst>
              <a:gd name="adj1" fmla="val 10778943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9F06836A-8760-634B-84AB-905CA489BE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 rot="10800000">
            <a:off x="0" y="6310393"/>
            <a:ext cx="6858000" cy="359560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98CE435-78F1-6A4E-A137-51E9982787CB}"/>
              </a:ext>
            </a:extLst>
          </p:cNvPr>
          <p:cNvSpPr/>
          <p:nvPr/>
        </p:nvSpPr>
        <p:spPr>
          <a:xfrm>
            <a:off x="2091541" y="2531379"/>
            <a:ext cx="2674918" cy="447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LIEBLINSORT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Name des Orts</a:t>
            </a:r>
            <a:endParaRPr lang="de-DE" sz="1050" dirty="0">
              <a:solidFill>
                <a:schemeClr val="tx1">
                  <a:lumMod val="50000"/>
                  <a:lumOff val="50000"/>
                </a:schemeClr>
              </a:solidFill>
              <a:latin typeface="Shree Devanagari 714" panose="02000600000000000000" pitchFamily="2" charset="0"/>
              <a:ea typeface="Arial" panose="020B0604020202020204" pitchFamily="34" charset="0"/>
              <a:cs typeface="Shree Devanagari 714" panose="02000600000000000000" pitchFamily="2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4D89112-0059-FE46-8CDB-F95150B7E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6337" y="4382462"/>
            <a:ext cx="946688" cy="94668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425C059-B17B-A943-BCD6-FE9A07489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5481" y="5938363"/>
            <a:ext cx="891508" cy="891508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239C62E1-D1E5-E046-874A-C8FA9462CAB2}"/>
              </a:ext>
            </a:extLst>
          </p:cNvPr>
          <p:cNvSpPr/>
          <p:nvPr/>
        </p:nvSpPr>
        <p:spPr>
          <a:xfrm>
            <a:off x="663203" y="6705917"/>
            <a:ext cx="27365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WARUM IHR DA HIN MÜSST</a:t>
            </a:r>
            <a:endParaRPr lang="de-DE" sz="1050" b="1" dirty="0">
              <a:solidFill>
                <a:schemeClr val="tx1">
                  <a:lumMod val="50000"/>
                  <a:lumOff val="50000"/>
                </a:schemeClr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  <a:p>
            <a:pPr algn="ctr"/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Lorem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ipsum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sit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amet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,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consetetur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sadipscing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elitr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, sed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diam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nonumy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eirmod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tempor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invidunt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ut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labore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et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dolore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magna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aliquyam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erat, sed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diam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voluptua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. </a:t>
            </a:r>
            <a:endParaRPr lang="de-DE" sz="1100" b="1" dirty="0">
              <a:solidFill>
                <a:schemeClr val="tx1">
                  <a:lumMod val="50000"/>
                  <a:lumOff val="50000"/>
                </a:schemeClr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9A2B3876-5FCA-E142-8449-A65DEC189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681" y="5870819"/>
            <a:ext cx="728180" cy="72818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7B667484-1310-8941-9C20-62EFFCF8F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4404" y="1784613"/>
            <a:ext cx="649192" cy="649192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B734A63-9A38-8C44-9EDF-66A3657F33BF}"/>
              </a:ext>
            </a:extLst>
          </p:cNvPr>
          <p:cNvGrpSpPr/>
          <p:nvPr/>
        </p:nvGrpSpPr>
        <p:grpSpPr>
          <a:xfrm>
            <a:off x="1388605" y="3372995"/>
            <a:ext cx="4177681" cy="2146542"/>
            <a:chOff x="6206529" y="-674778"/>
            <a:chExt cx="5368635" cy="2758468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BCC473C7-5450-3244-8893-296BE82E2120}"/>
                </a:ext>
              </a:extLst>
            </p:cNvPr>
            <p:cNvSpPr/>
            <p:nvPr/>
          </p:nvSpPr>
          <p:spPr>
            <a:xfrm rot="21403682">
              <a:off x="9359297" y="-644505"/>
              <a:ext cx="2198078" cy="27281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0CCD42A7-7448-B04B-A9BD-4F473D58E4DC}"/>
                </a:ext>
              </a:extLst>
            </p:cNvPr>
            <p:cNvSpPr/>
            <p:nvPr/>
          </p:nvSpPr>
          <p:spPr>
            <a:xfrm rot="322697">
              <a:off x="6206529" y="-674778"/>
              <a:ext cx="2198078" cy="27281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49C673BC-B367-324F-9BAB-49BC7986C61C}"/>
                </a:ext>
              </a:extLst>
            </p:cNvPr>
            <p:cNvSpPr/>
            <p:nvPr/>
          </p:nvSpPr>
          <p:spPr>
            <a:xfrm rot="21414507">
              <a:off x="9510104" y="1520835"/>
              <a:ext cx="2065060" cy="514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100" b="1" dirty="0">
                  <a:latin typeface="Shree Devanagari 714" panose="02000600000000000000" pitchFamily="2" charset="0"/>
                  <a:cs typeface="Shree Devanagari 714" panose="02000600000000000000" pitchFamily="2" charset="0"/>
                </a:rPr>
                <a:t>Name</a:t>
              </a:r>
            </a:p>
            <a:p>
              <a:pPr algn="ctr"/>
              <a:r>
                <a:rPr lang="de-DE" sz="900" dirty="0">
                  <a:latin typeface="Shree Devanagari 714" panose="02000600000000000000" pitchFamily="2" charset="0"/>
                  <a:cs typeface="Shree Devanagari 714" panose="02000600000000000000" pitchFamily="2" charset="0"/>
                </a:rPr>
                <a:t>– Wer ist das? –</a:t>
              </a:r>
            </a:p>
          </p:txBody>
        </p:sp>
      </p:grpSp>
      <p:sp>
        <p:nvSpPr>
          <p:cNvPr id="21" name="Rechteck 20">
            <a:extLst>
              <a:ext uri="{FF2B5EF4-FFF2-40B4-BE49-F238E27FC236}">
                <a16:creationId xmlns:a16="http://schemas.microsoft.com/office/drawing/2014/main" id="{D8A38E35-E822-534E-9A07-161B70812E8F}"/>
              </a:ext>
            </a:extLst>
          </p:cNvPr>
          <p:cNvSpPr/>
          <p:nvPr/>
        </p:nvSpPr>
        <p:spPr>
          <a:xfrm>
            <a:off x="3625449" y="6644971"/>
            <a:ext cx="26700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GEHEIMTIPP</a:t>
            </a:r>
          </a:p>
          <a:p>
            <a:pPr algn="ctr"/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Lorem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ipsum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sit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amet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,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consetetur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sadipscing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elitr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, sed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diam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nonumy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eirmod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tempor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invidunt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ut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labore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et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dolore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magna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aliquyam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erat, sed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diam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voluptua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. </a:t>
            </a:r>
            <a:endParaRPr lang="de-DE" sz="1100" b="1" dirty="0">
              <a:solidFill>
                <a:schemeClr val="tx1">
                  <a:lumMod val="50000"/>
                  <a:lumOff val="50000"/>
                </a:schemeClr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1D0898C8-56B8-5745-B7E9-4A0B873A75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7313" y="5882530"/>
            <a:ext cx="646332" cy="64633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C42B726-87DA-B2AB-B01F-5DAAEF3DE489}"/>
              </a:ext>
            </a:extLst>
          </p:cNvPr>
          <p:cNvSpPr txBox="1"/>
          <p:nvPr/>
        </p:nvSpPr>
        <p:spPr>
          <a:xfrm>
            <a:off x="909720" y="625213"/>
            <a:ext cx="50385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Theos" panose="02000503000000000000" pitchFamily="2" charset="0"/>
              </a:rPr>
              <a:t>Name des </a:t>
            </a:r>
            <a:r>
              <a:rPr lang="en-US" sz="6000" dirty="0" err="1">
                <a:solidFill>
                  <a:schemeClr val="bg1">
                    <a:lumMod val="50000"/>
                  </a:schemeClr>
                </a:solidFill>
                <a:latin typeface="Theos" panose="02000503000000000000" pitchFamily="2" charset="0"/>
              </a:rPr>
              <a:t>Reiseziels</a:t>
            </a:r>
            <a:endParaRPr lang="en-US" sz="6000" dirty="0">
              <a:solidFill>
                <a:schemeClr val="bg1">
                  <a:lumMod val="50000"/>
                </a:schemeClr>
              </a:solidFill>
              <a:latin typeface="Theos" panose="02000503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338F44E-1927-E5DD-6F68-8F5A4E7D2DC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233" t="12977" r="233" b="18472"/>
          <a:stretch/>
        </p:blipFill>
        <p:spPr>
          <a:xfrm rot="341709">
            <a:off x="1490304" y="3445536"/>
            <a:ext cx="1550134" cy="15949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033759D-3886-D31D-D6E6-C951BA9D2D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233" t="12977" r="233" b="18472"/>
          <a:stretch/>
        </p:blipFill>
        <p:spPr>
          <a:xfrm rot="21383413">
            <a:off x="3922143" y="3471977"/>
            <a:ext cx="1550134" cy="159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8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gen 34">
            <a:extLst>
              <a:ext uri="{FF2B5EF4-FFF2-40B4-BE49-F238E27FC236}">
                <a16:creationId xmlns:a16="http://schemas.microsoft.com/office/drawing/2014/main" id="{C731A786-21A7-D34F-A9CA-6501DCFDCD3A}"/>
              </a:ext>
            </a:extLst>
          </p:cNvPr>
          <p:cNvSpPr/>
          <p:nvPr/>
        </p:nvSpPr>
        <p:spPr>
          <a:xfrm rot="10800000">
            <a:off x="0" y="5736404"/>
            <a:ext cx="6858000" cy="1549787"/>
          </a:xfrm>
          <a:prstGeom prst="arc">
            <a:avLst>
              <a:gd name="adj1" fmla="val 10778943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9F06836A-8760-634B-84AB-905CA489BE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 rot="10800000">
            <a:off x="29519" y="6310393"/>
            <a:ext cx="6858000" cy="3595607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6C18A212-8F4F-0F4D-9F34-F59EEBB1D887}"/>
              </a:ext>
            </a:extLst>
          </p:cNvPr>
          <p:cNvGrpSpPr/>
          <p:nvPr/>
        </p:nvGrpSpPr>
        <p:grpSpPr>
          <a:xfrm>
            <a:off x="1238989" y="7013964"/>
            <a:ext cx="4313463" cy="2146542"/>
            <a:chOff x="6014253" y="-674778"/>
            <a:chExt cx="5543122" cy="2758468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15902A1F-0FAB-4849-B2C2-D3FE645792F6}"/>
                </a:ext>
              </a:extLst>
            </p:cNvPr>
            <p:cNvSpPr/>
            <p:nvPr/>
          </p:nvSpPr>
          <p:spPr>
            <a:xfrm rot="21403682">
              <a:off x="9359297" y="-644505"/>
              <a:ext cx="2198078" cy="27281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73F4EFB0-598E-324C-A601-8BA34CE83D51}"/>
                </a:ext>
              </a:extLst>
            </p:cNvPr>
            <p:cNvSpPr/>
            <p:nvPr/>
          </p:nvSpPr>
          <p:spPr>
            <a:xfrm rot="322697">
              <a:off x="6014253" y="-674778"/>
              <a:ext cx="2198077" cy="27281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2" name="Rechteck 31">
            <a:extLst>
              <a:ext uri="{FF2B5EF4-FFF2-40B4-BE49-F238E27FC236}">
                <a16:creationId xmlns:a16="http://schemas.microsoft.com/office/drawing/2014/main" id="{C27911EE-690A-BB4C-9895-2440DFA495AC}"/>
              </a:ext>
            </a:extLst>
          </p:cNvPr>
          <p:cNvSpPr/>
          <p:nvPr/>
        </p:nvSpPr>
        <p:spPr>
          <a:xfrm>
            <a:off x="3633504" y="4471219"/>
            <a:ext cx="2401944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BEST FOOD</a:t>
            </a:r>
          </a:p>
          <a:p>
            <a:pPr algn="ctr"/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Lorem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ipsum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sit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amet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,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consetetur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sadipscing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elitr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, sed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diam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nonumy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eirmod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tempor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invidunt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ut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labore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et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dolore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magna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aliquyam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erat, sed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diam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voluptua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. </a:t>
            </a:r>
            <a:endParaRPr lang="de-DE" sz="1050" b="1" dirty="0">
              <a:solidFill>
                <a:schemeClr val="tx1">
                  <a:lumMod val="50000"/>
                  <a:lumOff val="50000"/>
                </a:schemeClr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CD324E01-0C2E-9140-BFCF-6A2B4A383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310" y="3663815"/>
            <a:ext cx="646332" cy="646332"/>
          </a:xfrm>
          <a:prstGeom prst="rect">
            <a:avLst/>
          </a:prstGeom>
        </p:spPr>
      </p:pic>
      <p:sp>
        <p:nvSpPr>
          <p:cNvPr id="34" name="Rechteck 33">
            <a:extLst>
              <a:ext uri="{FF2B5EF4-FFF2-40B4-BE49-F238E27FC236}">
                <a16:creationId xmlns:a16="http://schemas.microsoft.com/office/drawing/2014/main" id="{E3C41B19-3556-3E40-9384-1A5C70455B16}"/>
              </a:ext>
            </a:extLst>
          </p:cNvPr>
          <p:cNvSpPr/>
          <p:nvPr/>
        </p:nvSpPr>
        <p:spPr>
          <a:xfrm>
            <a:off x="1079296" y="4471219"/>
            <a:ext cx="216792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SCHÖNSTE ERINNERUNG</a:t>
            </a:r>
            <a:endParaRPr lang="de-DE" sz="1100" b="1" dirty="0">
              <a:solidFill>
                <a:schemeClr val="tx1">
                  <a:lumMod val="50000"/>
                  <a:lumOff val="50000"/>
                </a:schemeClr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  <a:p>
            <a:pPr algn="ctr"/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Lorem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ipsum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sit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amet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,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consetetur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sadipscing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elitr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, sed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diam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nonumy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eirmod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tempor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invidunt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ut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labore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et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dolore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magna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aliquyam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erat, sed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diam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voluptua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cs typeface="Shree Devanagari 714" panose="02000600000000000000" pitchFamily="2" charset="0"/>
              </a:rPr>
              <a:t>. </a:t>
            </a:r>
            <a:endParaRPr lang="de-DE" sz="1100" b="1" dirty="0">
              <a:solidFill>
                <a:schemeClr val="tx1">
                  <a:lumMod val="50000"/>
                  <a:lumOff val="50000"/>
                </a:schemeClr>
              </a:solidFill>
              <a:latin typeface="Shree Devanagari 714" panose="02000600000000000000" pitchFamily="2" charset="0"/>
              <a:cs typeface="Shree Devanagari 714" panose="02000600000000000000" pitchFamily="2" charset="0"/>
            </a:endParaRPr>
          </a:p>
        </p:txBody>
      </p:sp>
      <p:pic>
        <p:nvPicPr>
          <p:cNvPr id="36" name="Grafik 35" descr="Ein Bild, das Visitenkarte, Briefpapier, Text, Umschlag enthält.&#10;&#10;Automatisch generierte Beschreibung">
            <a:extLst>
              <a:ext uri="{FF2B5EF4-FFF2-40B4-BE49-F238E27FC236}">
                <a16:creationId xmlns:a16="http://schemas.microsoft.com/office/drawing/2014/main" id="{180DC93B-3077-0546-8280-85DE2A167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497" y="3662620"/>
            <a:ext cx="646332" cy="646332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A118063A-FFBC-0749-B3B1-A7094BFD3F83}"/>
              </a:ext>
            </a:extLst>
          </p:cNvPr>
          <p:cNvSpPr/>
          <p:nvPr/>
        </p:nvSpPr>
        <p:spPr>
          <a:xfrm>
            <a:off x="2091541" y="2531379"/>
            <a:ext cx="2674918" cy="447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LIEBLINSORT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hree Devanagari 714" panose="02000600000000000000" pitchFamily="2" charset="0"/>
                <a:ea typeface="Calibri" panose="020F0502020204030204" pitchFamily="34" charset="0"/>
                <a:cs typeface="Shree Devanagari 714" panose="02000600000000000000" pitchFamily="2" charset="0"/>
              </a:rPr>
              <a:t>Name des Orts</a:t>
            </a:r>
            <a:endParaRPr lang="de-DE" sz="1050" dirty="0">
              <a:solidFill>
                <a:schemeClr val="tx1">
                  <a:lumMod val="50000"/>
                  <a:lumOff val="50000"/>
                </a:schemeClr>
              </a:solidFill>
              <a:latin typeface="Shree Devanagari 714" panose="02000600000000000000" pitchFamily="2" charset="0"/>
              <a:ea typeface="Arial" panose="020B0604020202020204" pitchFamily="34" charset="0"/>
              <a:cs typeface="Shree Devanagari 714" panose="02000600000000000000" pitchFamily="2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0FF0676-030B-2A4D-B176-FB7C25CBE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4404" y="1784613"/>
            <a:ext cx="649192" cy="64919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D72B48B-DB6B-1C21-5049-A913288FB565}"/>
              </a:ext>
            </a:extLst>
          </p:cNvPr>
          <p:cNvSpPr txBox="1"/>
          <p:nvPr/>
        </p:nvSpPr>
        <p:spPr>
          <a:xfrm>
            <a:off x="909720" y="625213"/>
            <a:ext cx="50385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Theos" panose="02000503000000000000" pitchFamily="2" charset="0"/>
              </a:rPr>
              <a:t>Name des </a:t>
            </a:r>
            <a:r>
              <a:rPr lang="en-US" sz="6000" dirty="0" err="1">
                <a:solidFill>
                  <a:schemeClr val="bg1">
                    <a:lumMod val="50000"/>
                  </a:schemeClr>
                </a:solidFill>
                <a:latin typeface="Theos" panose="02000503000000000000" pitchFamily="2" charset="0"/>
              </a:rPr>
              <a:t>Reiseziels</a:t>
            </a:r>
            <a:endParaRPr lang="en-US" sz="6000" dirty="0">
              <a:solidFill>
                <a:schemeClr val="bg1">
                  <a:lumMod val="50000"/>
                </a:schemeClr>
              </a:solidFill>
              <a:latin typeface="Theos" panose="02000503000000000000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8FAFBDA-CF6F-35DA-D41E-BE89F97CCE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233" t="12977" r="233" b="18472"/>
          <a:stretch/>
        </p:blipFill>
        <p:spPr>
          <a:xfrm rot="328641">
            <a:off x="1344530" y="7086655"/>
            <a:ext cx="1550134" cy="159497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D6204D6-9188-509D-4D6D-D9DC6086DD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233" t="12977" r="233" b="18472"/>
          <a:stretch/>
        </p:blipFill>
        <p:spPr>
          <a:xfrm rot="21382224">
            <a:off x="3916436" y="7110774"/>
            <a:ext cx="1550134" cy="159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63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950</Words>
  <Application>Microsoft Macintosh PowerPoint</Application>
  <PresentationFormat>A4-Papier (210 x 297 mm)</PresentationFormat>
  <Paragraphs>130</Paragraphs>
  <Slides>15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Shree Devanagari 714</vt:lpstr>
      <vt:lpstr>Theos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Caesar, Anna Jurina</dc:creator>
  <cp:lastModifiedBy>Caesar, Anna Jurina</cp:lastModifiedBy>
  <cp:revision>162</cp:revision>
  <dcterms:created xsi:type="dcterms:W3CDTF">2019-09-04T10:02:44Z</dcterms:created>
  <dcterms:modified xsi:type="dcterms:W3CDTF">2023-03-27T18:04:03Z</dcterms:modified>
</cp:coreProperties>
</file>