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BDC"/>
    <a:srgbClr val="53292A"/>
    <a:srgbClr val="E6CDC5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>
      <p:cViewPr>
        <p:scale>
          <a:sx n="71" d="100"/>
          <a:sy n="71" d="100"/>
        </p:scale>
        <p:origin x="236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3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7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4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D7F2-AC66-AB4F-9FFF-F85C369B6A12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CF3D-F8EF-9A45-8B1C-05FD9FAF5D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0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B02F747F-93A4-75F8-BA61-5BB57E670296}"/>
              </a:ext>
            </a:extLst>
          </p:cNvPr>
          <p:cNvCxnSpPr>
            <a:cxnSpLocks/>
          </p:cNvCxnSpPr>
          <p:nvPr/>
        </p:nvCxnSpPr>
        <p:spPr>
          <a:xfrm>
            <a:off x="5345906" y="-13859"/>
            <a:ext cx="0" cy="755967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ECEFE5BB-D4EF-2128-1119-C8EC3FCB0D66}"/>
              </a:ext>
            </a:extLst>
          </p:cNvPr>
          <p:cNvSpPr txBox="1"/>
          <p:nvPr/>
        </p:nvSpPr>
        <p:spPr>
          <a:xfrm>
            <a:off x="7053035" y="505421"/>
            <a:ext cx="1879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pc="300" dirty="0">
                <a:solidFill>
                  <a:srgbClr val="53292A"/>
                </a:solidFill>
              </a:rPr>
              <a:t>EUER</a:t>
            </a:r>
          </a:p>
          <a:p>
            <a:pPr algn="ctr"/>
            <a:r>
              <a:rPr lang="en-US" b="1" spc="300" dirty="0">
                <a:solidFill>
                  <a:srgbClr val="53292A"/>
                </a:solidFill>
              </a:rPr>
              <a:t>TRAUSPRUCH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B3ACF63-CEE4-8E76-87ED-F4C8E0720286}"/>
              </a:ext>
            </a:extLst>
          </p:cNvPr>
          <p:cNvSpPr txBox="1"/>
          <p:nvPr/>
        </p:nvSpPr>
        <p:spPr>
          <a:xfrm rot="16200000">
            <a:off x="298969" y="725835"/>
            <a:ext cx="13949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spc="300" dirty="0">
                <a:solidFill>
                  <a:srgbClr val="53292A"/>
                </a:solidFill>
              </a:rPr>
              <a:t>UNSER</a:t>
            </a:r>
          </a:p>
          <a:p>
            <a:pPr algn="r"/>
            <a:r>
              <a:rPr lang="en-US" sz="2800" spc="300" dirty="0">
                <a:solidFill>
                  <a:srgbClr val="53292A"/>
                </a:solidFill>
              </a:rPr>
              <a:t>TAG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D618051-118E-C7B8-C7E3-88B4FBE1DBD7}"/>
              </a:ext>
            </a:extLst>
          </p:cNvPr>
          <p:cNvSpPr/>
          <p:nvPr/>
        </p:nvSpPr>
        <p:spPr>
          <a:xfrm rot="5400000">
            <a:off x="701956" y="2513532"/>
            <a:ext cx="5164376" cy="137314"/>
          </a:xfrm>
          <a:prstGeom prst="rect">
            <a:avLst/>
          </a:prstGeom>
          <a:solidFill>
            <a:srgbClr val="FBE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CF094E0-BABE-3061-8B61-31F9D997AFD1}"/>
              </a:ext>
            </a:extLst>
          </p:cNvPr>
          <p:cNvSpPr/>
          <p:nvPr/>
        </p:nvSpPr>
        <p:spPr>
          <a:xfrm>
            <a:off x="3216547" y="4424407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224D13A-4674-E683-B86C-3749787D1F52}"/>
              </a:ext>
            </a:extLst>
          </p:cNvPr>
          <p:cNvSpPr txBox="1"/>
          <p:nvPr/>
        </p:nvSpPr>
        <p:spPr>
          <a:xfrm>
            <a:off x="1027342" y="4584164"/>
            <a:ext cx="1912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spc="80" dirty="0">
                <a:solidFill>
                  <a:srgbClr val="53292A"/>
                </a:solidFill>
              </a:rPr>
              <a:t>SHUTTLE ZUR LOCATION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3357BEE-0766-69C7-F389-B15CA119D34E}"/>
              </a:ext>
            </a:extLst>
          </p:cNvPr>
          <p:cNvSpPr/>
          <p:nvPr/>
        </p:nvSpPr>
        <p:spPr>
          <a:xfrm>
            <a:off x="-14936" y="5025830"/>
            <a:ext cx="3367753" cy="138545"/>
          </a:xfrm>
          <a:prstGeom prst="rect">
            <a:avLst/>
          </a:prstGeom>
          <a:solidFill>
            <a:srgbClr val="FBE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5EC6066-D0A1-7CB1-7532-CE4484C5EEB2}"/>
              </a:ext>
            </a:extLst>
          </p:cNvPr>
          <p:cNvSpPr txBox="1"/>
          <p:nvPr/>
        </p:nvSpPr>
        <p:spPr>
          <a:xfrm>
            <a:off x="2189327" y="4364501"/>
            <a:ext cx="750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UHRZEIT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9D8939D5-3171-64EB-05D1-BBE436BD9C7C}"/>
              </a:ext>
            </a:extLst>
          </p:cNvPr>
          <p:cNvCxnSpPr>
            <a:cxnSpLocks/>
            <a:stCxn id="19" idx="2"/>
            <a:endCxn id="4" idx="3"/>
          </p:cNvCxnSpPr>
          <p:nvPr/>
        </p:nvCxnSpPr>
        <p:spPr>
          <a:xfrm flipH="1">
            <a:off x="2939532" y="4493680"/>
            <a:ext cx="277015" cy="1626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428901A6-914A-0995-B7E4-3844CA8FEA9A}"/>
              </a:ext>
            </a:extLst>
          </p:cNvPr>
          <p:cNvSpPr/>
          <p:nvPr/>
        </p:nvSpPr>
        <p:spPr>
          <a:xfrm>
            <a:off x="3216679" y="3147244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E18715F-5D4A-E622-33D2-F1A3C07956C1}"/>
              </a:ext>
            </a:extLst>
          </p:cNvPr>
          <p:cNvSpPr txBox="1"/>
          <p:nvPr/>
        </p:nvSpPr>
        <p:spPr>
          <a:xfrm>
            <a:off x="1423287" y="3307001"/>
            <a:ext cx="1516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spc="80" dirty="0">
                <a:solidFill>
                  <a:srgbClr val="53292A"/>
                </a:solidFill>
              </a:rPr>
              <a:t>RAUMERÖFFNUNG</a:t>
            </a:r>
          </a:p>
          <a:p>
            <a:pPr algn="r"/>
            <a:r>
              <a:rPr lang="en-US" sz="1200" spc="80" dirty="0">
                <a:solidFill>
                  <a:srgbClr val="53292A"/>
                </a:solidFill>
              </a:rPr>
              <a:t>UND ESSEN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69D0106-412D-CEDE-43C8-4A0DCBC435C4}"/>
              </a:ext>
            </a:extLst>
          </p:cNvPr>
          <p:cNvSpPr txBox="1"/>
          <p:nvPr/>
        </p:nvSpPr>
        <p:spPr>
          <a:xfrm>
            <a:off x="2189459" y="3087338"/>
            <a:ext cx="750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UHRZEIT</a:t>
            </a: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D3B62064-3BCA-971A-E76A-7A6EE7FBD74F}"/>
              </a:ext>
            </a:extLst>
          </p:cNvPr>
          <p:cNvCxnSpPr>
            <a:cxnSpLocks/>
            <a:stCxn id="26" idx="2"/>
            <a:endCxn id="28" idx="3"/>
          </p:cNvCxnSpPr>
          <p:nvPr/>
        </p:nvCxnSpPr>
        <p:spPr>
          <a:xfrm flipH="1">
            <a:off x="2939664" y="3216517"/>
            <a:ext cx="277015" cy="1626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44E18245-7739-2011-43A5-CDD946B0D3BE}"/>
              </a:ext>
            </a:extLst>
          </p:cNvPr>
          <p:cNvSpPr/>
          <p:nvPr/>
        </p:nvSpPr>
        <p:spPr>
          <a:xfrm>
            <a:off x="3216547" y="1653120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6D1A77F-B38A-3CDA-1B7E-0997B71FB329}"/>
              </a:ext>
            </a:extLst>
          </p:cNvPr>
          <p:cNvSpPr txBox="1"/>
          <p:nvPr/>
        </p:nvSpPr>
        <p:spPr>
          <a:xfrm>
            <a:off x="1590188" y="1812877"/>
            <a:ext cx="1349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spc="80" dirty="0">
                <a:solidFill>
                  <a:srgbClr val="53292A"/>
                </a:solidFill>
              </a:rPr>
              <a:t>HOCHZEITSTANZ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662209A-1649-8CDC-53E8-E1BA93E35EC5}"/>
              </a:ext>
            </a:extLst>
          </p:cNvPr>
          <p:cNvSpPr txBox="1"/>
          <p:nvPr/>
        </p:nvSpPr>
        <p:spPr>
          <a:xfrm>
            <a:off x="2189327" y="1593214"/>
            <a:ext cx="750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UHRZEIT</a:t>
            </a:r>
          </a:p>
        </p:txBody>
      </p: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7FD461CA-1FD2-B2B1-EEEF-C1258B24B6D2}"/>
              </a:ext>
            </a:extLst>
          </p:cNvPr>
          <p:cNvCxnSpPr>
            <a:cxnSpLocks/>
            <a:stCxn id="30" idx="2"/>
            <a:endCxn id="32" idx="3"/>
          </p:cNvCxnSpPr>
          <p:nvPr/>
        </p:nvCxnSpPr>
        <p:spPr>
          <a:xfrm flipH="1">
            <a:off x="2939532" y="1722393"/>
            <a:ext cx="277015" cy="1626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410EF8BB-AB77-D573-EA49-24400D127C17}"/>
              </a:ext>
            </a:extLst>
          </p:cNvPr>
          <p:cNvSpPr txBox="1"/>
          <p:nvPr/>
        </p:nvSpPr>
        <p:spPr>
          <a:xfrm>
            <a:off x="3638778" y="3902836"/>
            <a:ext cx="1234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80" dirty="0">
                <a:solidFill>
                  <a:srgbClr val="53292A"/>
                </a:solidFill>
              </a:rPr>
              <a:t>SEKTEMPFANG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CF26656E-E7D4-53C7-76F0-85F66A784EBD}"/>
              </a:ext>
            </a:extLst>
          </p:cNvPr>
          <p:cNvSpPr txBox="1"/>
          <p:nvPr/>
        </p:nvSpPr>
        <p:spPr>
          <a:xfrm>
            <a:off x="3638778" y="3683172"/>
            <a:ext cx="1516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UHRZEIT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CFD199F-B6E7-757F-E169-F23BCD4973DE}"/>
              </a:ext>
            </a:extLst>
          </p:cNvPr>
          <p:cNvSpPr/>
          <p:nvPr/>
        </p:nvSpPr>
        <p:spPr>
          <a:xfrm>
            <a:off x="3213065" y="375370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46512FFF-94AE-985C-810E-742617BA9BBB}"/>
              </a:ext>
            </a:extLst>
          </p:cNvPr>
          <p:cNvCxnSpPr>
            <a:cxnSpLocks/>
          </p:cNvCxnSpPr>
          <p:nvPr/>
        </p:nvCxnSpPr>
        <p:spPr>
          <a:xfrm flipH="1">
            <a:off x="3334199" y="3815781"/>
            <a:ext cx="277015" cy="1626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80E58512-F36E-D76F-0DAC-C8DE40D9DBC0}"/>
              </a:ext>
            </a:extLst>
          </p:cNvPr>
          <p:cNvSpPr txBox="1"/>
          <p:nvPr/>
        </p:nvSpPr>
        <p:spPr>
          <a:xfrm>
            <a:off x="3638778" y="2545286"/>
            <a:ext cx="144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80" dirty="0">
                <a:solidFill>
                  <a:srgbClr val="53292A"/>
                </a:solidFill>
              </a:rPr>
              <a:t>HOCHZEITSTORTE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8A972D3-B1F3-1341-1549-75F4E0B001B1}"/>
              </a:ext>
            </a:extLst>
          </p:cNvPr>
          <p:cNvSpPr txBox="1"/>
          <p:nvPr/>
        </p:nvSpPr>
        <p:spPr>
          <a:xfrm>
            <a:off x="3638778" y="2325622"/>
            <a:ext cx="1516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UHRZEIT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88F3B4-B4B0-B6D5-89A5-09323CB2C990}"/>
              </a:ext>
            </a:extLst>
          </p:cNvPr>
          <p:cNvSpPr/>
          <p:nvPr/>
        </p:nvSpPr>
        <p:spPr>
          <a:xfrm>
            <a:off x="3213065" y="239615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1C73B05B-89B5-7504-0228-5A5F817F93FF}"/>
              </a:ext>
            </a:extLst>
          </p:cNvPr>
          <p:cNvCxnSpPr>
            <a:cxnSpLocks/>
          </p:cNvCxnSpPr>
          <p:nvPr/>
        </p:nvCxnSpPr>
        <p:spPr>
          <a:xfrm flipH="1">
            <a:off x="3334199" y="2458231"/>
            <a:ext cx="277015" cy="1626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F41F7F2D-7FC4-3D9D-9C37-7ECAC38381D8}"/>
              </a:ext>
            </a:extLst>
          </p:cNvPr>
          <p:cNvSpPr txBox="1"/>
          <p:nvPr/>
        </p:nvSpPr>
        <p:spPr>
          <a:xfrm>
            <a:off x="-1" y="6540497"/>
            <a:ext cx="5345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Genießen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und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zuschauen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ctr"/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Wir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möchten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eure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Gesichter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sehen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nicht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euere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Smartphones.Teilt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euer</a:t>
            </a:r>
            <a:b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Lächeln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mit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uns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und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wir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teilen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die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Bilder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unseres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Fotografen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mit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spc="8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euch</a:t>
            </a:r>
            <a:r>
              <a:rPr lang="en-US" sz="1000" spc="8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7D98D8B-BACA-7A81-8FBE-570C562450D3}"/>
              </a:ext>
            </a:extLst>
          </p:cNvPr>
          <p:cNvSpPr txBox="1"/>
          <p:nvPr/>
        </p:nvSpPr>
        <p:spPr>
          <a:xfrm>
            <a:off x="6984523" y="4255152"/>
            <a:ext cx="20168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spc="300" dirty="0">
                <a:solidFill>
                  <a:srgbClr val="53292A"/>
                </a:solidFill>
              </a:rPr>
              <a:t>FÜR DEINE</a:t>
            </a:r>
          </a:p>
          <a:p>
            <a:pPr algn="ctr"/>
            <a:r>
              <a:rPr lang="en-US" sz="1400" b="1" spc="300" dirty="0">
                <a:solidFill>
                  <a:srgbClr val="53292A"/>
                </a:solidFill>
              </a:rPr>
              <a:t>FREUDENTRÄNEN</a:t>
            </a:r>
          </a:p>
        </p:txBody>
      </p:sp>
    </p:spTree>
    <p:extLst>
      <p:ext uri="{BB962C8B-B14F-4D97-AF65-F5344CB8AC3E}">
        <p14:creationId xmlns:p14="http://schemas.microsoft.com/office/powerpoint/2010/main" val="9706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AE83F9B-A8B9-EACB-BD4C-F989F0B774AB}"/>
              </a:ext>
            </a:extLst>
          </p:cNvPr>
          <p:cNvSpPr txBox="1"/>
          <p:nvPr/>
        </p:nvSpPr>
        <p:spPr>
          <a:xfrm>
            <a:off x="399282" y="4706802"/>
            <a:ext cx="1004249" cy="694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EINZUG IN</a:t>
            </a:r>
          </a:p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DIE KIRCHE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FC10667-FD40-914F-5965-96ACF3ECE25C}"/>
              </a:ext>
            </a:extLst>
          </p:cNvPr>
          <p:cNvSpPr/>
          <p:nvPr/>
        </p:nvSpPr>
        <p:spPr>
          <a:xfrm>
            <a:off x="1439798" y="5025830"/>
            <a:ext cx="9227954" cy="133321"/>
          </a:xfrm>
          <a:prstGeom prst="rect">
            <a:avLst/>
          </a:prstGeom>
          <a:solidFill>
            <a:srgbClr val="FBE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B7E7B-1839-F0C8-EAA0-9CA94DE51EA6}"/>
              </a:ext>
            </a:extLst>
          </p:cNvPr>
          <p:cNvSpPr/>
          <p:nvPr/>
        </p:nvSpPr>
        <p:spPr>
          <a:xfrm>
            <a:off x="1891525" y="5025831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341020A-E022-C18B-B3BD-9E4E595421F6}"/>
              </a:ext>
            </a:extLst>
          </p:cNvPr>
          <p:cNvSpPr txBox="1"/>
          <p:nvPr/>
        </p:nvSpPr>
        <p:spPr>
          <a:xfrm>
            <a:off x="1399425" y="5734808"/>
            <a:ext cx="1176284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BEGRÜSSUNG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F6D89BF-7675-414D-FC0B-1ED55E14EDDA}"/>
              </a:ext>
            </a:extLst>
          </p:cNvPr>
          <p:cNvCxnSpPr>
            <a:cxnSpLocks/>
          </p:cNvCxnSpPr>
          <p:nvPr/>
        </p:nvCxnSpPr>
        <p:spPr>
          <a:xfrm>
            <a:off x="1960797" y="5138871"/>
            <a:ext cx="0" cy="664678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F608A121-114F-4A37-022B-A4D1D0480BED}"/>
              </a:ext>
            </a:extLst>
          </p:cNvPr>
          <p:cNvSpPr txBox="1"/>
          <p:nvPr/>
        </p:nvSpPr>
        <p:spPr>
          <a:xfrm>
            <a:off x="2040711" y="3436576"/>
            <a:ext cx="1144608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PSALMGEBET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DC7D4B-D87B-A83F-C5E4-A6A789259D19}"/>
              </a:ext>
            </a:extLst>
          </p:cNvPr>
          <p:cNvSpPr/>
          <p:nvPr/>
        </p:nvSpPr>
        <p:spPr>
          <a:xfrm>
            <a:off x="2516108" y="502612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028E8A4-B748-4E7B-679E-1A32F9FDE8A8}"/>
              </a:ext>
            </a:extLst>
          </p:cNvPr>
          <p:cNvCxnSpPr>
            <a:cxnSpLocks/>
          </p:cNvCxnSpPr>
          <p:nvPr/>
        </p:nvCxnSpPr>
        <p:spPr>
          <a:xfrm>
            <a:off x="2580568" y="3907971"/>
            <a:ext cx="0" cy="1138141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AFF8938-A406-A4AF-6F9F-0D49F05F8B95}"/>
              </a:ext>
            </a:extLst>
          </p:cNvPr>
          <p:cNvSpPr/>
          <p:nvPr/>
        </p:nvSpPr>
        <p:spPr>
          <a:xfrm>
            <a:off x="3145470" y="5025831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74F7B96-4A06-4334-04B4-9B9E54F8205F}"/>
              </a:ext>
            </a:extLst>
          </p:cNvPr>
          <p:cNvSpPr txBox="1"/>
          <p:nvPr/>
        </p:nvSpPr>
        <p:spPr>
          <a:xfrm>
            <a:off x="2726788" y="6485594"/>
            <a:ext cx="975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80" dirty="0">
                <a:solidFill>
                  <a:srgbClr val="53292A"/>
                </a:solidFill>
              </a:rPr>
              <a:t>LIED:</a:t>
            </a:r>
          </a:p>
          <a:p>
            <a:r>
              <a:rPr lang="en-US" sz="1200" spc="80" dirty="0">
                <a:solidFill>
                  <a:srgbClr val="53292A"/>
                </a:solidFill>
              </a:rPr>
              <a:t>HALLELUJA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C694B32D-214A-C430-B43D-E54E1C7A17AD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3214743" y="5164376"/>
            <a:ext cx="0" cy="1181807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DC75FEDD-62C0-A76A-EB03-011C9428DC3A}"/>
              </a:ext>
            </a:extLst>
          </p:cNvPr>
          <p:cNvSpPr txBox="1"/>
          <p:nvPr/>
        </p:nvSpPr>
        <p:spPr>
          <a:xfrm>
            <a:off x="3362559" y="4006987"/>
            <a:ext cx="1057469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ANSPRACHE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5BF4F0F-B18D-A107-5652-93AD45CCCD12}"/>
              </a:ext>
            </a:extLst>
          </p:cNvPr>
          <p:cNvSpPr/>
          <p:nvPr/>
        </p:nvSpPr>
        <p:spPr>
          <a:xfrm>
            <a:off x="3780983" y="502612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525C29BF-4D9E-DED4-6D1C-078919F0A335}"/>
              </a:ext>
            </a:extLst>
          </p:cNvPr>
          <p:cNvCxnSpPr>
            <a:cxnSpLocks/>
          </p:cNvCxnSpPr>
          <p:nvPr/>
        </p:nvCxnSpPr>
        <p:spPr>
          <a:xfrm>
            <a:off x="3845443" y="4381434"/>
            <a:ext cx="0" cy="664678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4B69C17-BB24-9F4F-D1A2-AA728EF3ED81}"/>
              </a:ext>
            </a:extLst>
          </p:cNvPr>
          <p:cNvSpPr/>
          <p:nvPr/>
        </p:nvSpPr>
        <p:spPr>
          <a:xfrm>
            <a:off x="4449887" y="5025831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A758E61-37E7-3DAB-13AB-38536F3707E8}"/>
              </a:ext>
            </a:extLst>
          </p:cNvPr>
          <p:cNvSpPr txBox="1"/>
          <p:nvPr/>
        </p:nvSpPr>
        <p:spPr>
          <a:xfrm>
            <a:off x="3896907" y="5734808"/>
            <a:ext cx="1356910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SCHRIFTLESUNG</a:t>
            </a:r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5D93E9C3-E349-1983-0C64-35FF07174DF3}"/>
              </a:ext>
            </a:extLst>
          </p:cNvPr>
          <p:cNvCxnSpPr>
            <a:cxnSpLocks/>
          </p:cNvCxnSpPr>
          <p:nvPr/>
        </p:nvCxnSpPr>
        <p:spPr>
          <a:xfrm>
            <a:off x="4519159" y="5138871"/>
            <a:ext cx="0" cy="664678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DA009D-5A08-5FEE-BF59-21F5B46356ED}"/>
              </a:ext>
            </a:extLst>
          </p:cNvPr>
          <p:cNvSpPr txBox="1"/>
          <p:nvPr/>
        </p:nvSpPr>
        <p:spPr>
          <a:xfrm>
            <a:off x="5657170" y="2547223"/>
            <a:ext cx="911082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b="1" spc="80" dirty="0">
                <a:solidFill>
                  <a:srgbClr val="53292A"/>
                </a:solidFill>
              </a:rPr>
              <a:t>TRAUUNG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FF1A1D-7BDE-FF95-0DA5-0456147499DC}"/>
              </a:ext>
            </a:extLst>
          </p:cNvPr>
          <p:cNvSpPr/>
          <p:nvPr/>
        </p:nvSpPr>
        <p:spPr>
          <a:xfrm>
            <a:off x="6044034" y="502612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3955CAE9-F12F-B914-E988-FA7C13183AF9}"/>
              </a:ext>
            </a:extLst>
          </p:cNvPr>
          <p:cNvCxnSpPr>
            <a:cxnSpLocks/>
          </p:cNvCxnSpPr>
          <p:nvPr/>
        </p:nvCxnSpPr>
        <p:spPr>
          <a:xfrm flipH="1">
            <a:off x="6108494" y="2993571"/>
            <a:ext cx="4812" cy="2052541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AD65C46-77B9-DE44-E68D-436E8E0807F5}"/>
              </a:ext>
            </a:extLst>
          </p:cNvPr>
          <p:cNvSpPr/>
          <p:nvPr/>
        </p:nvSpPr>
        <p:spPr>
          <a:xfrm>
            <a:off x="6611916" y="5025831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1589EFE-0105-A5C8-6E5B-305155854DEA}"/>
              </a:ext>
            </a:extLst>
          </p:cNvPr>
          <p:cNvSpPr txBox="1"/>
          <p:nvPr/>
        </p:nvSpPr>
        <p:spPr>
          <a:xfrm>
            <a:off x="5852146" y="6485593"/>
            <a:ext cx="165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80" dirty="0">
                <a:solidFill>
                  <a:srgbClr val="53292A"/>
                </a:solidFill>
              </a:rPr>
              <a:t>LIED:</a:t>
            </a:r>
          </a:p>
          <a:p>
            <a:r>
              <a:rPr lang="en-US" sz="1200" spc="80" dirty="0">
                <a:solidFill>
                  <a:srgbClr val="53292A"/>
                </a:solidFill>
              </a:rPr>
              <a:t>A THOUSAND YEARS</a:t>
            </a:r>
          </a:p>
        </p:txBody>
      </p: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570B4B9D-D013-8055-0952-E929490CEE68}"/>
              </a:ext>
            </a:extLst>
          </p:cNvPr>
          <p:cNvCxnSpPr>
            <a:cxnSpLocks/>
            <a:stCxn id="31" idx="4"/>
            <a:endCxn id="32" idx="0"/>
          </p:cNvCxnSpPr>
          <p:nvPr/>
        </p:nvCxnSpPr>
        <p:spPr>
          <a:xfrm flipH="1">
            <a:off x="6681188" y="5164376"/>
            <a:ext cx="1" cy="1321217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AF0A396F-3E18-C664-175D-7E534F1B62DA}"/>
              </a:ext>
            </a:extLst>
          </p:cNvPr>
          <p:cNvSpPr txBox="1"/>
          <p:nvPr/>
        </p:nvSpPr>
        <p:spPr>
          <a:xfrm>
            <a:off x="6520176" y="3377133"/>
            <a:ext cx="1458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80" dirty="0">
                <a:solidFill>
                  <a:srgbClr val="53292A"/>
                </a:solidFill>
              </a:rPr>
              <a:t>DANK- UND </a:t>
            </a:r>
          </a:p>
          <a:p>
            <a:r>
              <a:rPr lang="en-US" sz="1200" spc="80" dirty="0">
                <a:solidFill>
                  <a:srgbClr val="53292A"/>
                </a:solidFill>
              </a:rPr>
              <a:t>FÜRBITTENGEBET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9B7F5D-A218-B722-461E-B89FF9F5A558}"/>
              </a:ext>
            </a:extLst>
          </p:cNvPr>
          <p:cNvSpPr/>
          <p:nvPr/>
        </p:nvSpPr>
        <p:spPr>
          <a:xfrm>
            <a:off x="7241028" y="5026129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E6B8ED50-71B7-6398-E66F-A27969E1E1C6}"/>
              </a:ext>
            </a:extLst>
          </p:cNvPr>
          <p:cNvCxnSpPr>
            <a:cxnSpLocks/>
          </p:cNvCxnSpPr>
          <p:nvPr/>
        </p:nvCxnSpPr>
        <p:spPr>
          <a:xfrm>
            <a:off x="7305488" y="3907971"/>
            <a:ext cx="0" cy="1138141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8633AA0A-4083-D9AF-0400-4223014FB3F9}"/>
              </a:ext>
            </a:extLst>
          </p:cNvPr>
          <p:cNvSpPr/>
          <p:nvPr/>
        </p:nvSpPr>
        <p:spPr>
          <a:xfrm>
            <a:off x="7844861" y="5025831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5BD9FFA-C155-8C51-24CA-075CFAA85252}"/>
              </a:ext>
            </a:extLst>
          </p:cNvPr>
          <p:cNvSpPr txBox="1"/>
          <p:nvPr/>
        </p:nvSpPr>
        <p:spPr>
          <a:xfrm>
            <a:off x="7404442" y="5754595"/>
            <a:ext cx="1126206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VATERUNSER</a:t>
            </a:r>
          </a:p>
        </p:txBody>
      </p: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C35FA66B-38C6-C68E-EA34-C47C4466722E}"/>
              </a:ext>
            </a:extLst>
          </p:cNvPr>
          <p:cNvCxnSpPr>
            <a:cxnSpLocks/>
          </p:cNvCxnSpPr>
          <p:nvPr/>
        </p:nvCxnSpPr>
        <p:spPr>
          <a:xfrm>
            <a:off x="7914133" y="5138871"/>
            <a:ext cx="0" cy="664678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9D7513AF-795F-042B-677A-6854135AD05E}"/>
              </a:ext>
            </a:extLst>
          </p:cNvPr>
          <p:cNvSpPr txBox="1"/>
          <p:nvPr/>
        </p:nvSpPr>
        <p:spPr>
          <a:xfrm>
            <a:off x="8199350" y="4003511"/>
            <a:ext cx="655308" cy="37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SEGEN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AB8D880-5B4A-6C7A-01A0-6AC8BFBDD7BC}"/>
              </a:ext>
            </a:extLst>
          </p:cNvPr>
          <p:cNvSpPr/>
          <p:nvPr/>
        </p:nvSpPr>
        <p:spPr>
          <a:xfrm>
            <a:off x="8439782" y="5012066"/>
            <a:ext cx="138545" cy="138545"/>
          </a:xfrm>
          <a:prstGeom prst="ellipse">
            <a:avLst/>
          </a:prstGeom>
          <a:solidFill>
            <a:srgbClr val="53292A"/>
          </a:solidFill>
          <a:ln>
            <a:solidFill>
              <a:srgbClr val="532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292A"/>
              </a:solidFill>
            </a:endParaRPr>
          </a:p>
        </p:txBody>
      </p:sp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367B4640-1C57-76A0-1607-7E79ADA10760}"/>
              </a:ext>
            </a:extLst>
          </p:cNvPr>
          <p:cNvCxnSpPr>
            <a:cxnSpLocks/>
          </p:cNvCxnSpPr>
          <p:nvPr/>
        </p:nvCxnSpPr>
        <p:spPr>
          <a:xfrm>
            <a:off x="8504242" y="4367371"/>
            <a:ext cx="0" cy="664678"/>
          </a:xfrm>
          <a:prstGeom prst="line">
            <a:avLst/>
          </a:prstGeom>
          <a:ln w="9525">
            <a:solidFill>
              <a:srgbClr val="532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8A13C147-872F-7958-2CBA-E64FBD21926E}"/>
              </a:ext>
            </a:extLst>
          </p:cNvPr>
          <p:cNvSpPr txBox="1"/>
          <p:nvPr/>
        </p:nvSpPr>
        <p:spPr>
          <a:xfrm>
            <a:off x="9324253" y="4699710"/>
            <a:ext cx="1121974" cy="1004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AUSZUG AUS</a:t>
            </a:r>
          </a:p>
          <a:p>
            <a:pPr algn="r">
              <a:lnSpc>
                <a:spcPts val="2540"/>
              </a:lnSpc>
            </a:pPr>
            <a:r>
              <a:rPr lang="en-US" sz="1200" spc="80" dirty="0">
                <a:solidFill>
                  <a:srgbClr val="53292A"/>
                </a:solidFill>
              </a:rPr>
              <a:t>DER KIRCHE</a:t>
            </a:r>
          </a:p>
          <a:p>
            <a:pPr algn="r">
              <a:lnSpc>
                <a:spcPts val="2540"/>
              </a:lnSpc>
            </a:pPr>
            <a:r>
              <a:rPr lang="en-US" sz="900" spc="80" dirty="0">
                <a:solidFill>
                  <a:srgbClr val="53292A"/>
                </a:solidFill>
              </a:rPr>
              <a:t>KOLLEKTE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42EB726-E8C3-2633-2C24-93A0C9C1C916}"/>
              </a:ext>
            </a:extLst>
          </p:cNvPr>
          <p:cNvSpPr txBox="1"/>
          <p:nvPr/>
        </p:nvSpPr>
        <p:spPr>
          <a:xfrm rot="16200000">
            <a:off x="-145127" y="1169932"/>
            <a:ext cx="2283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spc="300" dirty="0">
                <a:solidFill>
                  <a:srgbClr val="53292A"/>
                </a:solidFill>
              </a:rPr>
              <a:t>KIRCHLICHE</a:t>
            </a:r>
          </a:p>
          <a:p>
            <a:pPr algn="r"/>
            <a:r>
              <a:rPr lang="en-US" sz="2800" spc="300" dirty="0">
                <a:solidFill>
                  <a:srgbClr val="53292A"/>
                </a:solidFill>
              </a:rPr>
              <a:t>TRAUUNG</a:t>
            </a:r>
          </a:p>
        </p:txBody>
      </p:sp>
    </p:spTree>
    <p:extLst>
      <p:ext uri="{BB962C8B-B14F-4D97-AF65-F5344CB8AC3E}">
        <p14:creationId xmlns:p14="http://schemas.microsoft.com/office/powerpoint/2010/main" val="220487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80</Words>
  <Application>Microsoft Macintosh PowerPoint</Application>
  <PresentationFormat>Benutzerdefiniert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Caesar, Anna Jurina</dc:creator>
  <cp:lastModifiedBy>Caesar, Anna Jurina</cp:lastModifiedBy>
  <cp:revision>11</cp:revision>
  <dcterms:created xsi:type="dcterms:W3CDTF">2023-04-10T18:33:28Z</dcterms:created>
  <dcterms:modified xsi:type="dcterms:W3CDTF">2023-06-06T09:35:08Z</dcterms:modified>
</cp:coreProperties>
</file>